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9"/>
  </p:notesMasterIdLst>
  <p:sldIdLst>
    <p:sldId id="285" r:id="rId2"/>
    <p:sldId id="2147376534" r:id="rId3"/>
    <p:sldId id="2147376538" r:id="rId4"/>
    <p:sldId id="2147376537" r:id="rId5"/>
    <p:sldId id="2147376509" r:id="rId6"/>
    <p:sldId id="2147376543" r:id="rId7"/>
    <p:sldId id="2147376520" r:id="rId8"/>
    <p:sldId id="272" r:id="rId9"/>
    <p:sldId id="2147376370" r:id="rId10"/>
    <p:sldId id="2147376513" r:id="rId11"/>
    <p:sldId id="2147376514" r:id="rId12"/>
    <p:sldId id="665" r:id="rId13"/>
    <p:sldId id="2147376371" r:id="rId14"/>
    <p:sldId id="661" r:id="rId15"/>
    <p:sldId id="2147376545" r:id="rId16"/>
    <p:sldId id="319" r:id="rId17"/>
    <p:sldId id="2147376336" r:id="rId18"/>
    <p:sldId id="2147376546" r:id="rId19"/>
    <p:sldId id="282" r:id="rId20"/>
    <p:sldId id="278" r:id="rId21"/>
    <p:sldId id="2142532365" r:id="rId22"/>
    <p:sldId id="2142532341" r:id="rId23"/>
    <p:sldId id="2142532389" r:id="rId24"/>
    <p:sldId id="2147376548" r:id="rId25"/>
    <p:sldId id="2147376510" r:id="rId26"/>
    <p:sldId id="2147376519" r:id="rId27"/>
    <p:sldId id="2147376542" r:id="rId28"/>
  </p:sldIdLst>
  <p:sldSz cx="12192000" cy="6858000"/>
  <p:notesSz cx="7100888" cy="10236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hel, Martin" initials="ZM" lastIdx="1" clrIdx="0">
    <p:extLst>
      <p:ext uri="{19B8F6BF-5375-455C-9EA6-DF929625EA0E}">
        <p15:presenceInfo xmlns:p15="http://schemas.microsoft.com/office/powerpoint/2012/main" userId="S-1-5-21-1801674531-220523388-1177238915-108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2B45A"/>
    <a:srgbClr val="005A9A"/>
    <a:srgbClr val="E9EDF8"/>
    <a:srgbClr val="F3954A"/>
    <a:srgbClr val="FFD400"/>
    <a:srgbClr val="E8424F"/>
    <a:srgbClr val="7C6EB0"/>
    <a:srgbClr val="87A7D8"/>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657" autoAdjust="0"/>
    <p:restoredTop sz="96340" autoAdjust="0"/>
  </p:normalViewPr>
  <p:slideViewPr>
    <p:cSldViewPr snapToGrid="0">
      <p:cViewPr varScale="1">
        <p:scale>
          <a:sx n="100" d="100"/>
          <a:sy n="100" d="100"/>
        </p:scale>
        <p:origin x="114" y="300"/>
      </p:cViewPr>
      <p:guideLst/>
    </p:cSldViewPr>
  </p:slideViewPr>
  <p:notesTextViewPr>
    <p:cViewPr>
      <p:scale>
        <a:sx n="1" d="1"/>
        <a:sy n="1" d="1"/>
      </p:scale>
      <p:origin x="0" y="0"/>
    </p:cViewPr>
  </p:notesTextViewPr>
  <p:sorterViewPr>
    <p:cViewPr>
      <p:scale>
        <a:sx n="120" d="100"/>
        <a:sy n="120" d="100"/>
      </p:scale>
      <p:origin x="0" y="-15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536F77-3DD5-416F-908D-E6B55F4C3639}" type="doc">
      <dgm:prSet loTypeId="urn:microsoft.com/office/officeart/2008/layout/SquareAccentList" loCatId="list" qsTypeId="urn:microsoft.com/office/officeart/2005/8/quickstyle/simple1" qsCatId="simple" csTypeId="urn:microsoft.com/office/officeart/2005/8/colors/accent1_3" csCatId="accent1" phldr="1"/>
      <dgm:spPr/>
      <dgm:t>
        <a:bodyPr/>
        <a:lstStyle/>
        <a:p>
          <a:endParaRPr lang="de-DE"/>
        </a:p>
      </dgm:t>
    </dgm:pt>
    <dgm:pt modelId="{9B23363D-B043-451E-85C5-2CC94D74B9A8}">
      <dgm:prSet phldrT="[Text]"/>
      <dgm:spPr/>
      <dgm:t>
        <a:bodyPr/>
        <a:lstStyle/>
        <a:p>
          <a:r>
            <a:rPr lang="de-DE"/>
            <a:t>Fasern + Biopolymer</a:t>
          </a:r>
        </a:p>
      </dgm:t>
    </dgm:pt>
    <dgm:pt modelId="{6F25500D-C395-42B4-9D7C-AD2BEFBDE0BC}" type="parTrans" cxnId="{86A41ACE-6E91-4215-902F-D450C8B7552A}">
      <dgm:prSet/>
      <dgm:spPr/>
      <dgm:t>
        <a:bodyPr/>
        <a:lstStyle/>
        <a:p>
          <a:endParaRPr lang="de-DE"/>
        </a:p>
      </dgm:t>
    </dgm:pt>
    <dgm:pt modelId="{0C5BB433-04B6-4CAF-B875-099B14071A26}" type="sibTrans" cxnId="{86A41ACE-6E91-4215-902F-D450C8B7552A}">
      <dgm:prSet/>
      <dgm:spPr/>
      <dgm:t>
        <a:bodyPr/>
        <a:lstStyle/>
        <a:p>
          <a:endParaRPr lang="de-DE"/>
        </a:p>
      </dgm:t>
    </dgm:pt>
    <dgm:pt modelId="{23F2C435-A1E8-4000-8741-383EEDF62C14}">
      <dgm:prSet phldrT="[Text]"/>
      <dgm:spPr/>
      <dgm:t>
        <a:bodyPr/>
        <a:lstStyle/>
        <a:p>
          <a:r>
            <a:rPr lang="de-DE" dirty="0"/>
            <a:t>ARBURG + Nature Compound // Model Group</a:t>
          </a:r>
        </a:p>
      </dgm:t>
    </dgm:pt>
    <dgm:pt modelId="{B1138F1D-26A0-4119-B1AF-4969CC846501}" type="parTrans" cxnId="{16C30F2E-3A25-4E07-A302-0DAD7DA59440}">
      <dgm:prSet/>
      <dgm:spPr/>
      <dgm:t>
        <a:bodyPr/>
        <a:lstStyle/>
        <a:p>
          <a:endParaRPr lang="de-DE"/>
        </a:p>
      </dgm:t>
    </dgm:pt>
    <dgm:pt modelId="{1E9BC892-3827-4065-A41D-0915BFBD85F6}" type="sibTrans" cxnId="{16C30F2E-3A25-4E07-A302-0DAD7DA59440}">
      <dgm:prSet/>
      <dgm:spPr/>
      <dgm:t>
        <a:bodyPr/>
        <a:lstStyle/>
        <a:p>
          <a:endParaRPr lang="de-DE"/>
        </a:p>
      </dgm:t>
    </dgm:pt>
    <dgm:pt modelId="{E40CCCAF-D1C5-4164-A66B-51929ECEEFCC}">
      <dgm:prSet phldrT="[Text]"/>
      <dgm:spPr/>
      <dgm:t>
        <a:bodyPr/>
        <a:lstStyle/>
        <a:p>
          <a:r>
            <a:rPr lang="de-DE"/>
            <a:t>„Standard“-Spritzguss</a:t>
          </a:r>
        </a:p>
      </dgm:t>
    </dgm:pt>
    <dgm:pt modelId="{2BB1B236-34C5-4D23-A96A-B6E54F3D7608}" type="parTrans" cxnId="{FFBE525E-5877-4A51-AA6C-A51140CC83B6}">
      <dgm:prSet/>
      <dgm:spPr/>
      <dgm:t>
        <a:bodyPr/>
        <a:lstStyle/>
        <a:p>
          <a:endParaRPr lang="de-DE"/>
        </a:p>
      </dgm:t>
    </dgm:pt>
    <dgm:pt modelId="{F1429E68-2F7D-4D5B-B7B1-E94AFD338629}" type="sibTrans" cxnId="{FFBE525E-5877-4A51-AA6C-A51140CC83B6}">
      <dgm:prSet/>
      <dgm:spPr/>
      <dgm:t>
        <a:bodyPr/>
        <a:lstStyle/>
        <a:p>
          <a:endParaRPr lang="de-DE"/>
        </a:p>
      </dgm:t>
    </dgm:pt>
    <dgm:pt modelId="{134DC626-79B4-4411-8364-55113A675069}">
      <dgm:prSet phldrT="[Text]"/>
      <dgm:spPr/>
      <dgm:t>
        <a:bodyPr/>
        <a:lstStyle/>
        <a:p>
          <a:r>
            <a:rPr lang="de-DE"/>
            <a:t>Bioabbaubar, nicht recyclingfähig</a:t>
          </a:r>
        </a:p>
      </dgm:t>
    </dgm:pt>
    <dgm:pt modelId="{B6AAD585-72B0-453C-95D3-2B29B7DE7153}" type="parTrans" cxnId="{E6A0D645-E5E7-4F35-B816-B9B5A8D05845}">
      <dgm:prSet/>
      <dgm:spPr/>
      <dgm:t>
        <a:bodyPr/>
        <a:lstStyle/>
        <a:p>
          <a:endParaRPr lang="de-DE"/>
        </a:p>
      </dgm:t>
    </dgm:pt>
    <dgm:pt modelId="{13D3BDBB-944A-4F9B-9F2F-2FA6493DEAF7}" type="sibTrans" cxnId="{E6A0D645-E5E7-4F35-B816-B9B5A8D05845}">
      <dgm:prSet/>
      <dgm:spPr/>
      <dgm:t>
        <a:bodyPr/>
        <a:lstStyle/>
        <a:p>
          <a:endParaRPr lang="de-DE"/>
        </a:p>
      </dgm:t>
    </dgm:pt>
    <dgm:pt modelId="{67A157CA-3272-4C4F-965D-133CB4A2A37B}">
      <dgm:prSet phldrT="[Text]"/>
      <dgm:spPr/>
      <dgm:t>
        <a:bodyPr/>
        <a:lstStyle/>
        <a:p>
          <a:r>
            <a:rPr lang="de-DE"/>
            <a:t>Fasern + Stärke</a:t>
          </a:r>
        </a:p>
      </dgm:t>
    </dgm:pt>
    <dgm:pt modelId="{ED5E7B5F-366C-47F1-BDFC-05C5D43CA0B9}" type="parTrans" cxnId="{5CB20937-4893-401E-A808-BF79346ABFB7}">
      <dgm:prSet/>
      <dgm:spPr/>
      <dgm:t>
        <a:bodyPr/>
        <a:lstStyle/>
        <a:p>
          <a:endParaRPr lang="de-DE"/>
        </a:p>
      </dgm:t>
    </dgm:pt>
    <dgm:pt modelId="{856A02A9-F87D-46B0-B2DC-F540E653CCC0}" type="sibTrans" cxnId="{5CB20937-4893-401E-A808-BF79346ABFB7}">
      <dgm:prSet/>
      <dgm:spPr/>
      <dgm:t>
        <a:bodyPr/>
        <a:lstStyle/>
        <a:p>
          <a:endParaRPr lang="de-DE"/>
        </a:p>
      </dgm:t>
    </dgm:pt>
    <dgm:pt modelId="{2D32DBED-E2A5-4C1D-AD53-A3F15D14CE7A}">
      <dgm:prSet phldrT="[Text]"/>
      <dgm:spPr/>
      <dgm:t>
        <a:bodyPr/>
        <a:lstStyle/>
        <a:p>
          <a:r>
            <a:rPr lang="de-DE" dirty="0" err="1"/>
            <a:t>Nissha</a:t>
          </a:r>
          <a:r>
            <a:rPr lang="de-DE" dirty="0"/>
            <a:t>, DE-Pack, </a:t>
          </a:r>
          <a:r>
            <a:rPr lang="de-DE" dirty="0" err="1"/>
            <a:t>PaperFoam</a:t>
          </a:r>
          <a:endParaRPr lang="de-DE" dirty="0"/>
        </a:p>
      </dgm:t>
    </dgm:pt>
    <dgm:pt modelId="{C706E687-F1D3-4B90-BC84-0FBCF5D4E405}" type="parTrans" cxnId="{447CCA8A-E11A-4CF5-9A28-BEAEDEB57C2B}">
      <dgm:prSet/>
      <dgm:spPr/>
      <dgm:t>
        <a:bodyPr/>
        <a:lstStyle/>
        <a:p>
          <a:endParaRPr lang="de-DE"/>
        </a:p>
      </dgm:t>
    </dgm:pt>
    <dgm:pt modelId="{C23E7AC2-FDD5-4280-9069-6B1B875597C4}" type="sibTrans" cxnId="{447CCA8A-E11A-4CF5-9A28-BEAEDEB57C2B}">
      <dgm:prSet/>
      <dgm:spPr/>
      <dgm:t>
        <a:bodyPr/>
        <a:lstStyle/>
        <a:p>
          <a:endParaRPr lang="de-DE"/>
        </a:p>
      </dgm:t>
    </dgm:pt>
    <dgm:pt modelId="{8AF72370-464F-4AE7-BA83-5BDB91B535F3}">
      <dgm:prSet phldrT="[Text]"/>
      <dgm:spPr/>
      <dgm:t>
        <a:bodyPr/>
        <a:lstStyle/>
        <a:p>
          <a:r>
            <a:rPr lang="de-DE"/>
            <a:t>Wirtschaftlich aktuell nicht konkurrenzfähig</a:t>
          </a:r>
        </a:p>
      </dgm:t>
    </dgm:pt>
    <dgm:pt modelId="{9254C084-8D7D-45B9-8632-30D3A2206DD6}" type="parTrans" cxnId="{3E01DF99-5CB3-41E7-9E27-3EFE661CE9EE}">
      <dgm:prSet/>
      <dgm:spPr/>
      <dgm:t>
        <a:bodyPr/>
        <a:lstStyle/>
        <a:p>
          <a:endParaRPr lang="de-DE"/>
        </a:p>
      </dgm:t>
    </dgm:pt>
    <dgm:pt modelId="{B3E7AE92-2124-4B37-95D7-7237A2335AB6}" type="sibTrans" cxnId="{3E01DF99-5CB3-41E7-9E27-3EFE661CE9EE}">
      <dgm:prSet/>
      <dgm:spPr/>
      <dgm:t>
        <a:bodyPr/>
        <a:lstStyle/>
        <a:p>
          <a:endParaRPr lang="de-DE"/>
        </a:p>
      </dgm:t>
    </dgm:pt>
    <dgm:pt modelId="{1B3340A1-7AF6-4CE0-A996-DB35D4175203}">
      <dgm:prSet phldrT="[Text]"/>
      <dgm:spPr/>
      <dgm:t>
        <a:bodyPr/>
        <a:lstStyle/>
        <a:p>
          <a:r>
            <a:rPr lang="de-DE"/>
            <a:t>Bioabbaubar, teilweise recyclingfähig</a:t>
          </a:r>
        </a:p>
      </dgm:t>
    </dgm:pt>
    <dgm:pt modelId="{0B6EF1C8-3B58-45C0-A133-C1C263029808}" type="parTrans" cxnId="{60A61D57-2083-407A-9639-0D764351D5E2}">
      <dgm:prSet/>
      <dgm:spPr/>
      <dgm:t>
        <a:bodyPr/>
        <a:lstStyle/>
        <a:p>
          <a:endParaRPr lang="de-DE"/>
        </a:p>
      </dgm:t>
    </dgm:pt>
    <dgm:pt modelId="{09A93E1F-B4D2-4088-A518-6AD5919E859E}" type="sibTrans" cxnId="{60A61D57-2083-407A-9639-0D764351D5E2}">
      <dgm:prSet/>
      <dgm:spPr/>
      <dgm:t>
        <a:bodyPr/>
        <a:lstStyle/>
        <a:p>
          <a:endParaRPr lang="de-DE"/>
        </a:p>
      </dgm:t>
    </dgm:pt>
    <dgm:pt modelId="{F4DA7145-D59D-47B4-B5A7-9799B2563733}">
      <dgm:prSet phldrT="[Text]"/>
      <dgm:spPr/>
      <dgm:t>
        <a:bodyPr/>
        <a:lstStyle/>
        <a:p>
          <a:r>
            <a:rPr lang="de-DE"/>
            <a:t>Fasern + Modifikatoren</a:t>
          </a:r>
        </a:p>
      </dgm:t>
    </dgm:pt>
    <dgm:pt modelId="{C0D6B15E-E1E0-4800-8668-284AC6E1EF4A}" type="parTrans" cxnId="{A1E3A5D3-057C-4A0F-B432-FBE262939CCC}">
      <dgm:prSet/>
      <dgm:spPr/>
      <dgm:t>
        <a:bodyPr/>
        <a:lstStyle/>
        <a:p>
          <a:endParaRPr lang="de-DE"/>
        </a:p>
      </dgm:t>
    </dgm:pt>
    <dgm:pt modelId="{3093EC8C-5919-431E-9502-13BC8D12E146}" type="sibTrans" cxnId="{A1E3A5D3-057C-4A0F-B432-FBE262939CCC}">
      <dgm:prSet/>
      <dgm:spPr/>
      <dgm:t>
        <a:bodyPr/>
        <a:lstStyle/>
        <a:p>
          <a:endParaRPr lang="de-DE"/>
        </a:p>
      </dgm:t>
    </dgm:pt>
    <dgm:pt modelId="{C6E78563-919E-428B-83DA-B0D5FAF3C8A0}">
      <dgm:prSet phldrT="[Text]"/>
      <dgm:spPr/>
      <dgm:t>
        <a:bodyPr/>
        <a:lstStyle/>
        <a:p>
          <a:r>
            <a:rPr lang="de-DE"/>
            <a:t>PTS + SKZ</a:t>
          </a:r>
        </a:p>
      </dgm:t>
    </dgm:pt>
    <dgm:pt modelId="{A8FC1A2A-C75D-4848-B2A3-4AD057EDD274}" type="parTrans" cxnId="{747FA9CD-9C20-4767-ABE0-0D6ECD68D86E}">
      <dgm:prSet/>
      <dgm:spPr/>
      <dgm:t>
        <a:bodyPr/>
        <a:lstStyle/>
        <a:p>
          <a:endParaRPr lang="de-DE"/>
        </a:p>
      </dgm:t>
    </dgm:pt>
    <dgm:pt modelId="{E760ACAD-8383-4E35-8762-002CDA07BA46}" type="sibTrans" cxnId="{747FA9CD-9C20-4767-ABE0-0D6ECD68D86E}">
      <dgm:prSet/>
      <dgm:spPr/>
      <dgm:t>
        <a:bodyPr/>
        <a:lstStyle/>
        <a:p>
          <a:endParaRPr lang="de-DE"/>
        </a:p>
      </dgm:t>
    </dgm:pt>
    <dgm:pt modelId="{8DC3C2DC-B661-4502-B57F-00C4B6D8A7A9}">
      <dgm:prSet phldrT="[Text]"/>
      <dgm:spPr/>
      <dgm:t>
        <a:bodyPr/>
        <a:lstStyle/>
        <a:p>
          <a:r>
            <a:rPr lang="de-DE"/>
            <a:t>Bioabbaubar, recyclingfähig</a:t>
          </a:r>
        </a:p>
      </dgm:t>
    </dgm:pt>
    <dgm:pt modelId="{FB92D6FA-AEB7-43BF-85A3-7D2A9AC9144C}" type="parTrans" cxnId="{4D4FFB4F-4A4E-4A56-B792-C72CA7FB158E}">
      <dgm:prSet/>
      <dgm:spPr/>
      <dgm:t>
        <a:bodyPr/>
        <a:lstStyle/>
        <a:p>
          <a:endParaRPr lang="de-DE"/>
        </a:p>
      </dgm:t>
    </dgm:pt>
    <dgm:pt modelId="{D466E1E4-BFAD-4067-9ADB-3A0B122F0472}" type="sibTrans" cxnId="{4D4FFB4F-4A4E-4A56-B792-C72CA7FB158E}">
      <dgm:prSet/>
      <dgm:spPr/>
      <dgm:t>
        <a:bodyPr/>
        <a:lstStyle/>
        <a:p>
          <a:endParaRPr lang="de-DE"/>
        </a:p>
      </dgm:t>
    </dgm:pt>
    <dgm:pt modelId="{A3469CD6-2457-4639-9242-CA36AF6FFC84}">
      <dgm:prSet phldrT="[Text]"/>
      <dgm:spPr/>
      <dgm:t>
        <a:bodyPr/>
        <a:lstStyle/>
        <a:p>
          <a:r>
            <a:rPr lang="de-DE"/>
            <a:t>Ziel: wirtschaftlich konkurrenzfähig</a:t>
          </a:r>
        </a:p>
      </dgm:t>
    </dgm:pt>
    <dgm:pt modelId="{DF696B1A-0188-4A78-8A9B-A4EFB7F0EB12}" type="parTrans" cxnId="{6E966AD2-A14D-452E-8478-DAE1A9311015}">
      <dgm:prSet/>
      <dgm:spPr/>
      <dgm:t>
        <a:bodyPr/>
        <a:lstStyle/>
        <a:p>
          <a:endParaRPr lang="de-DE"/>
        </a:p>
      </dgm:t>
    </dgm:pt>
    <dgm:pt modelId="{4028FD28-F4F8-4E94-BADF-70014E39F9E3}" type="sibTrans" cxnId="{6E966AD2-A14D-452E-8478-DAE1A9311015}">
      <dgm:prSet/>
      <dgm:spPr/>
      <dgm:t>
        <a:bodyPr/>
        <a:lstStyle/>
        <a:p>
          <a:endParaRPr lang="de-DE"/>
        </a:p>
      </dgm:t>
    </dgm:pt>
    <dgm:pt modelId="{5448647E-852E-4848-9A66-DD5EC525C0B9}" type="pres">
      <dgm:prSet presAssocID="{47536F77-3DD5-416F-908D-E6B55F4C3639}" presName="layout" presStyleCnt="0">
        <dgm:presLayoutVars>
          <dgm:chMax/>
          <dgm:chPref/>
          <dgm:dir/>
          <dgm:resizeHandles/>
        </dgm:presLayoutVars>
      </dgm:prSet>
      <dgm:spPr/>
    </dgm:pt>
    <dgm:pt modelId="{FC17A486-15E1-4BEE-9187-2A7688483B54}" type="pres">
      <dgm:prSet presAssocID="{9B23363D-B043-451E-85C5-2CC94D74B9A8}" presName="root" presStyleCnt="0">
        <dgm:presLayoutVars>
          <dgm:chMax/>
          <dgm:chPref/>
        </dgm:presLayoutVars>
      </dgm:prSet>
      <dgm:spPr/>
    </dgm:pt>
    <dgm:pt modelId="{86111D58-95EF-49EC-8772-61175769F78A}" type="pres">
      <dgm:prSet presAssocID="{9B23363D-B043-451E-85C5-2CC94D74B9A8}" presName="rootComposite" presStyleCnt="0">
        <dgm:presLayoutVars/>
      </dgm:prSet>
      <dgm:spPr/>
    </dgm:pt>
    <dgm:pt modelId="{00CA8B24-144D-4DD3-8835-85DD21C3379A}" type="pres">
      <dgm:prSet presAssocID="{9B23363D-B043-451E-85C5-2CC94D74B9A8}" presName="ParentAccent" presStyleLbl="alignNode1" presStyleIdx="0" presStyleCnt="3"/>
      <dgm:spPr/>
    </dgm:pt>
    <dgm:pt modelId="{77C79234-F924-438C-BC9E-05F6B160F90E}" type="pres">
      <dgm:prSet presAssocID="{9B23363D-B043-451E-85C5-2CC94D74B9A8}" presName="ParentSmallAccent" presStyleLbl="fgAcc1" presStyleIdx="0" presStyleCnt="3"/>
      <dgm:spPr/>
    </dgm:pt>
    <dgm:pt modelId="{1D3F6FAC-EE72-4244-B353-FEF2462796E9}" type="pres">
      <dgm:prSet presAssocID="{9B23363D-B043-451E-85C5-2CC94D74B9A8}" presName="Parent" presStyleLbl="revTx" presStyleIdx="0" presStyleCnt="12">
        <dgm:presLayoutVars>
          <dgm:chMax/>
          <dgm:chPref val="4"/>
          <dgm:bulletEnabled val="1"/>
        </dgm:presLayoutVars>
      </dgm:prSet>
      <dgm:spPr/>
    </dgm:pt>
    <dgm:pt modelId="{94649BDE-8BC7-4CE8-921D-D8D831C447A7}" type="pres">
      <dgm:prSet presAssocID="{9B23363D-B043-451E-85C5-2CC94D74B9A8}" presName="childShape" presStyleCnt="0">
        <dgm:presLayoutVars>
          <dgm:chMax val="0"/>
          <dgm:chPref val="0"/>
        </dgm:presLayoutVars>
      </dgm:prSet>
      <dgm:spPr/>
    </dgm:pt>
    <dgm:pt modelId="{4B96E0FE-DC9B-4E5F-BCC6-7474DECC5E3A}" type="pres">
      <dgm:prSet presAssocID="{23F2C435-A1E8-4000-8741-383EEDF62C14}" presName="childComposite" presStyleCnt="0">
        <dgm:presLayoutVars>
          <dgm:chMax val="0"/>
          <dgm:chPref val="0"/>
        </dgm:presLayoutVars>
      </dgm:prSet>
      <dgm:spPr/>
    </dgm:pt>
    <dgm:pt modelId="{A68DB123-6416-44B0-9E62-3E234CFEEFAD}" type="pres">
      <dgm:prSet presAssocID="{23F2C435-A1E8-4000-8741-383EEDF62C14}" presName="ChildAccent" presStyleLbl="solidFgAcc1" presStyleIdx="0" presStyleCnt="9"/>
      <dgm:spPr/>
    </dgm:pt>
    <dgm:pt modelId="{2AD7629F-BA5E-47A5-86C2-3A053FDA5303}" type="pres">
      <dgm:prSet presAssocID="{23F2C435-A1E8-4000-8741-383EEDF62C14}" presName="Child" presStyleLbl="revTx" presStyleIdx="1" presStyleCnt="12">
        <dgm:presLayoutVars>
          <dgm:chMax val="0"/>
          <dgm:chPref val="0"/>
          <dgm:bulletEnabled val="1"/>
        </dgm:presLayoutVars>
      </dgm:prSet>
      <dgm:spPr/>
    </dgm:pt>
    <dgm:pt modelId="{044B3F27-4767-46AA-A533-CEB68D0C461A}" type="pres">
      <dgm:prSet presAssocID="{E40CCCAF-D1C5-4164-A66B-51929ECEEFCC}" presName="childComposite" presStyleCnt="0">
        <dgm:presLayoutVars>
          <dgm:chMax val="0"/>
          <dgm:chPref val="0"/>
        </dgm:presLayoutVars>
      </dgm:prSet>
      <dgm:spPr/>
    </dgm:pt>
    <dgm:pt modelId="{F73D9720-D574-4E0D-9679-690E01531D34}" type="pres">
      <dgm:prSet presAssocID="{E40CCCAF-D1C5-4164-A66B-51929ECEEFCC}" presName="ChildAccent" presStyleLbl="solidFgAcc1" presStyleIdx="1" presStyleCnt="9"/>
      <dgm:spPr/>
    </dgm:pt>
    <dgm:pt modelId="{F3B22EA4-FE62-4DC6-A77F-F0487884BE84}" type="pres">
      <dgm:prSet presAssocID="{E40CCCAF-D1C5-4164-A66B-51929ECEEFCC}" presName="Child" presStyleLbl="revTx" presStyleIdx="2" presStyleCnt="12">
        <dgm:presLayoutVars>
          <dgm:chMax val="0"/>
          <dgm:chPref val="0"/>
          <dgm:bulletEnabled val="1"/>
        </dgm:presLayoutVars>
      </dgm:prSet>
      <dgm:spPr/>
    </dgm:pt>
    <dgm:pt modelId="{45C1F1F3-C6EE-4AFF-985C-9DE086D04A1B}" type="pres">
      <dgm:prSet presAssocID="{134DC626-79B4-4411-8364-55113A675069}" presName="childComposite" presStyleCnt="0">
        <dgm:presLayoutVars>
          <dgm:chMax val="0"/>
          <dgm:chPref val="0"/>
        </dgm:presLayoutVars>
      </dgm:prSet>
      <dgm:spPr/>
    </dgm:pt>
    <dgm:pt modelId="{85E0D4EE-9D4D-4591-A776-C8FF06E175D6}" type="pres">
      <dgm:prSet presAssocID="{134DC626-79B4-4411-8364-55113A675069}" presName="ChildAccent" presStyleLbl="solidFgAcc1" presStyleIdx="2" presStyleCnt="9"/>
      <dgm:spPr/>
    </dgm:pt>
    <dgm:pt modelId="{65682BD5-10DF-4E1E-848C-087E5E2DE835}" type="pres">
      <dgm:prSet presAssocID="{134DC626-79B4-4411-8364-55113A675069}" presName="Child" presStyleLbl="revTx" presStyleIdx="3" presStyleCnt="12">
        <dgm:presLayoutVars>
          <dgm:chMax val="0"/>
          <dgm:chPref val="0"/>
          <dgm:bulletEnabled val="1"/>
        </dgm:presLayoutVars>
      </dgm:prSet>
      <dgm:spPr/>
    </dgm:pt>
    <dgm:pt modelId="{EAAE6D4B-D82D-4A54-BF79-5DBA64218D55}" type="pres">
      <dgm:prSet presAssocID="{67A157CA-3272-4C4F-965D-133CB4A2A37B}" presName="root" presStyleCnt="0">
        <dgm:presLayoutVars>
          <dgm:chMax/>
          <dgm:chPref/>
        </dgm:presLayoutVars>
      </dgm:prSet>
      <dgm:spPr/>
    </dgm:pt>
    <dgm:pt modelId="{BC8FB2CF-9EF1-40D7-97FA-ED6D13501C9D}" type="pres">
      <dgm:prSet presAssocID="{67A157CA-3272-4C4F-965D-133CB4A2A37B}" presName="rootComposite" presStyleCnt="0">
        <dgm:presLayoutVars/>
      </dgm:prSet>
      <dgm:spPr/>
    </dgm:pt>
    <dgm:pt modelId="{1FE652B4-EE83-43E2-8FDD-D3444082747C}" type="pres">
      <dgm:prSet presAssocID="{67A157CA-3272-4C4F-965D-133CB4A2A37B}" presName="ParentAccent" presStyleLbl="alignNode1" presStyleIdx="1" presStyleCnt="3"/>
      <dgm:spPr/>
    </dgm:pt>
    <dgm:pt modelId="{578778CD-5DF2-4808-9366-E30938DEEB10}" type="pres">
      <dgm:prSet presAssocID="{67A157CA-3272-4C4F-965D-133CB4A2A37B}" presName="ParentSmallAccent" presStyleLbl="fgAcc1" presStyleIdx="1" presStyleCnt="3"/>
      <dgm:spPr/>
    </dgm:pt>
    <dgm:pt modelId="{58FCAED4-B121-4739-ABF8-D25FA4DA87BA}" type="pres">
      <dgm:prSet presAssocID="{67A157CA-3272-4C4F-965D-133CB4A2A37B}" presName="Parent" presStyleLbl="revTx" presStyleIdx="4" presStyleCnt="12">
        <dgm:presLayoutVars>
          <dgm:chMax/>
          <dgm:chPref val="4"/>
          <dgm:bulletEnabled val="1"/>
        </dgm:presLayoutVars>
      </dgm:prSet>
      <dgm:spPr/>
    </dgm:pt>
    <dgm:pt modelId="{8BD69BDC-2508-41F1-A9BA-F205A75728ED}" type="pres">
      <dgm:prSet presAssocID="{67A157CA-3272-4C4F-965D-133CB4A2A37B}" presName="childShape" presStyleCnt="0">
        <dgm:presLayoutVars>
          <dgm:chMax val="0"/>
          <dgm:chPref val="0"/>
        </dgm:presLayoutVars>
      </dgm:prSet>
      <dgm:spPr/>
    </dgm:pt>
    <dgm:pt modelId="{DF4EC04C-CC1B-4535-A540-A7052A4BBBD8}" type="pres">
      <dgm:prSet presAssocID="{2D32DBED-E2A5-4C1D-AD53-A3F15D14CE7A}" presName="childComposite" presStyleCnt="0">
        <dgm:presLayoutVars>
          <dgm:chMax val="0"/>
          <dgm:chPref val="0"/>
        </dgm:presLayoutVars>
      </dgm:prSet>
      <dgm:spPr/>
    </dgm:pt>
    <dgm:pt modelId="{9BCF0D50-B310-4119-8D56-B0384A107325}" type="pres">
      <dgm:prSet presAssocID="{2D32DBED-E2A5-4C1D-AD53-A3F15D14CE7A}" presName="ChildAccent" presStyleLbl="solidFgAcc1" presStyleIdx="3" presStyleCnt="9"/>
      <dgm:spPr/>
    </dgm:pt>
    <dgm:pt modelId="{CCFB5956-396A-4D27-9C75-A2828A4E1DA8}" type="pres">
      <dgm:prSet presAssocID="{2D32DBED-E2A5-4C1D-AD53-A3F15D14CE7A}" presName="Child" presStyleLbl="revTx" presStyleIdx="5" presStyleCnt="12">
        <dgm:presLayoutVars>
          <dgm:chMax val="0"/>
          <dgm:chPref val="0"/>
          <dgm:bulletEnabled val="1"/>
        </dgm:presLayoutVars>
      </dgm:prSet>
      <dgm:spPr/>
    </dgm:pt>
    <dgm:pt modelId="{02E093E6-7F01-4ED0-8405-ACC00F44C0FB}" type="pres">
      <dgm:prSet presAssocID="{8AF72370-464F-4AE7-BA83-5BDB91B535F3}" presName="childComposite" presStyleCnt="0">
        <dgm:presLayoutVars>
          <dgm:chMax val="0"/>
          <dgm:chPref val="0"/>
        </dgm:presLayoutVars>
      </dgm:prSet>
      <dgm:spPr/>
    </dgm:pt>
    <dgm:pt modelId="{D195B7BF-1E42-4FE9-AD8E-CDB722C7CD30}" type="pres">
      <dgm:prSet presAssocID="{8AF72370-464F-4AE7-BA83-5BDB91B535F3}" presName="ChildAccent" presStyleLbl="solidFgAcc1" presStyleIdx="4" presStyleCnt="9"/>
      <dgm:spPr/>
    </dgm:pt>
    <dgm:pt modelId="{416EA7D5-F9F0-47BA-A8DA-11E9DEEBEBAA}" type="pres">
      <dgm:prSet presAssocID="{8AF72370-464F-4AE7-BA83-5BDB91B535F3}" presName="Child" presStyleLbl="revTx" presStyleIdx="6" presStyleCnt="12">
        <dgm:presLayoutVars>
          <dgm:chMax val="0"/>
          <dgm:chPref val="0"/>
          <dgm:bulletEnabled val="1"/>
        </dgm:presLayoutVars>
      </dgm:prSet>
      <dgm:spPr/>
    </dgm:pt>
    <dgm:pt modelId="{AC951B48-8608-40CE-98F6-68DC138579CD}" type="pres">
      <dgm:prSet presAssocID="{1B3340A1-7AF6-4CE0-A996-DB35D4175203}" presName="childComposite" presStyleCnt="0">
        <dgm:presLayoutVars>
          <dgm:chMax val="0"/>
          <dgm:chPref val="0"/>
        </dgm:presLayoutVars>
      </dgm:prSet>
      <dgm:spPr/>
    </dgm:pt>
    <dgm:pt modelId="{91564391-5961-4016-BA81-D80D5185FDD8}" type="pres">
      <dgm:prSet presAssocID="{1B3340A1-7AF6-4CE0-A996-DB35D4175203}" presName="ChildAccent" presStyleLbl="solidFgAcc1" presStyleIdx="5" presStyleCnt="9"/>
      <dgm:spPr/>
    </dgm:pt>
    <dgm:pt modelId="{0674C819-6BC2-4E54-8C95-2E1FD425EC6A}" type="pres">
      <dgm:prSet presAssocID="{1B3340A1-7AF6-4CE0-A996-DB35D4175203}" presName="Child" presStyleLbl="revTx" presStyleIdx="7" presStyleCnt="12">
        <dgm:presLayoutVars>
          <dgm:chMax val="0"/>
          <dgm:chPref val="0"/>
          <dgm:bulletEnabled val="1"/>
        </dgm:presLayoutVars>
      </dgm:prSet>
      <dgm:spPr/>
    </dgm:pt>
    <dgm:pt modelId="{009CBF08-7795-4153-8505-84084E4C33E5}" type="pres">
      <dgm:prSet presAssocID="{F4DA7145-D59D-47B4-B5A7-9799B2563733}" presName="root" presStyleCnt="0">
        <dgm:presLayoutVars>
          <dgm:chMax/>
          <dgm:chPref/>
        </dgm:presLayoutVars>
      </dgm:prSet>
      <dgm:spPr/>
    </dgm:pt>
    <dgm:pt modelId="{9E7CD702-727B-4123-AF65-B8B4A95A3E13}" type="pres">
      <dgm:prSet presAssocID="{F4DA7145-D59D-47B4-B5A7-9799B2563733}" presName="rootComposite" presStyleCnt="0">
        <dgm:presLayoutVars/>
      </dgm:prSet>
      <dgm:spPr/>
    </dgm:pt>
    <dgm:pt modelId="{DE9EE56D-FBF0-41CF-B3E0-B094C4142EEA}" type="pres">
      <dgm:prSet presAssocID="{F4DA7145-D59D-47B4-B5A7-9799B2563733}" presName="ParentAccent" presStyleLbl="alignNode1" presStyleIdx="2" presStyleCnt="3"/>
      <dgm:spPr/>
    </dgm:pt>
    <dgm:pt modelId="{BD0B500B-3619-47F8-A9F3-EDAD2290A281}" type="pres">
      <dgm:prSet presAssocID="{F4DA7145-D59D-47B4-B5A7-9799B2563733}" presName="ParentSmallAccent" presStyleLbl="fgAcc1" presStyleIdx="2" presStyleCnt="3"/>
      <dgm:spPr/>
    </dgm:pt>
    <dgm:pt modelId="{D1F1BB38-610A-4E7D-A185-4201903AFBF2}" type="pres">
      <dgm:prSet presAssocID="{F4DA7145-D59D-47B4-B5A7-9799B2563733}" presName="Parent" presStyleLbl="revTx" presStyleIdx="8" presStyleCnt="12">
        <dgm:presLayoutVars>
          <dgm:chMax/>
          <dgm:chPref val="4"/>
          <dgm:bulletEnabled val="1"/>
        </dgm:presLayoutVars>
      </dgm:prSet>
      <dgm:spPr/>
    </dgm:pt>
    <dgm:pt modelId="{DCA46886-8711-4633-9076-99A65394B285}" type="pres">
      <dgm:prSet presAssocID="{F4DA7145-D59D-47B4-B5A7-9799B2563733}" presName="childShape" presStyleCnt="0">
        <dgm:presLayoutVars>
          <dgm:chMax val="0"/>
          <dgm:chPref val="0"/>
        </dgm:presLayoutVars>
      </dgm:prSet>
      <dgm:spPr/>
    </dgm:pt>
    <dgm:pt modelId="{CFF9CBBC-4F5D-4D00-8826-FE09E99D97D3}" type="pres">
      <dgm:prSet presAssocID="{C6E78563-919E-428B-83DA-B0D5FAF3C8A0}" presName="childComposite" presStyleCnt="0">
        <dgm:presLayoutVars>
          <dgm:chMax val="0"/>
          <dgm:chPref val="0"/>
        </dgm:presLayoutVars>
      </dgm:prSet>
      <dgm:spPr/>
    </dgm:pt>
    <dgm:pt modelId="{B577C2CF-535B-4E13-A1D5-4DBC80488924}" type="pres">
      <dgm:prSet presAssocID="{C6E78563-919E-428B-83DA-B0D5FAF3C8A0}" presName="ChildAccent" presStyleLbl="solidFgAcc1" presStyleIdx="6" presStyleCnt="9"/>
      <dgm:spPr/>
    </dgm:pt>
    <dgm:pt modelId="{16E7C975-475E-4F13-B7ED-09D8C0A50EA2}" type="pres">
      <dgm:prSet presAssocID="{C6E78563-919E-428B-83DA-B0D5FAF3C8A0}" presName="Child" presStyleLbl="revTx" presStyleIdx="9" presStyleCnt="12">
        <dgm:presLayoutVars>
          <dgm:chMax val="0"/>
          <dgm:chPref val="0"/>
          <dgm:bulletEnabled val="1"/>
        </dgm:presLayoutVars>
      </dgm:prSet>
      <dgm:spPr/>
    </dgm:pt>
    <dgm:pt modelId="{BBB14B1D-CF0C-47A1-AD98-D947712182C2}" type="pres">
      <dgm:prSet presAssocID="{A3469CD6-2457-4639-9242-CA36AF6FFC84}" presName="childComposite" presStyleCnt="0">
        <dgm:presLayoutVars>
          <dgm:chMax val="0"/>
          <dgm:chPref val="0"/>
        </dgm:presLayoutVars>
      </dgm:prSet>
      <dgm:spPr/>
    </dgm:pt>
    <dgm:pt modelId="{6BF4582E-F541-4A30-9DC8-B6867AF18A5C}" type="pres">
      <dgm:prSet presAssocID="{A3469CD6-2457-4639-9242-CA36AF6FFC84}" presName="ChildAccent" presStyleLbl="solidFgAcc1" presStyleIdx="7" presStyleCnt="9"/>
      <dgm:spPr/>
    </dgm:pt>
    <dgm:pt modelId="{A88E1AF6-E88B-404E-B96D-5AE911DDA191}" type="pres">
      <dgm:prSet presAssocID="{A3469CD6-2457-4639-9242-CA36AF6FFC84}" presName="Child" presStyleLbl="revTx" presStyleIdx="10" presStyleCnt="12">
        <dgm:presLayoutVars>
          <dgm:chMax val="0"/>
          <dgm:chPref val="0"/>
          <dgm:bulletEnabled val="1"/>
        </dgm:presLayoutVars>
      </dgm:prSet>
      <dgm:spPr/>
    </dgm:pt>
    <dgm:pt modelId="{01D1DA70-9A55-40AE-9835-AC03DF56ED9A}" type="pres">
      <dgm:prSet presAssocID="{8DC3C2DC-B661-4502-B57F-00C4B6D8A7A9}" presName="childComposite" presStyleCnt="0">
        <dgm:presLayoutVars>
          <dgm:chMax val="0"/>
          <dgm:chPref val="0"/>
        </dgm:presLayoutVars>
      </dgm:prSet>
      <dgm:spPr/>
    </dgm:pt>
    <dgm:pt modelId="{202238F1-A27D-41F2-B634-3AFC2DC340E6}" type="pres">
      <dgm:prSet presAssocID="{8DC3C2DC-B661-4502-B57F-00C4B6D8A7A9}" presName="ChildAccent" presStyleLbl="solidFgAcc1" presStyleIdx="8" presStyleCnt="9"/>
      <dgm:spPr/>
    </dgm:pt>
    <dgm:pt modelId="{87F85CFA-ABBE-4657-B59C-BD679BF009EB}" type="pres">
      <dgm:prSet presAssocID="{8DC3C2DC-B661-4502-B57F-00C4B6D8A7A9}" presName="Child" presStyleLbl="revTx" presStyleIdx="11" presStyleCnt="12">
        <dgm:presLayoutVars>
          <dgm:chMax val="0"/>
          <dgm:chPref val="0"/>
          <dgm:bulletEnabled val="1"/>
        </dgm:presLayoutVars>
      </dgm:prSet>
      <dgm:spPr/>
    </dgm:pt>
  </dgm:ptLst>
  <dgm:cxnLst>
    <dgm:cxn modelId="{32BCDC25-F85A-4179-9093-4EAEA9F43A27}" type="presOf" srcId="{67A157CA-3272-4C4F-965D-133CB4A2A37B}" destId="{58FCAED4-B121-4739-ABF8-D25FA4DA87BA}" srcOrd="0" destOrd="0" presId="urn:microsoft.com/office/officeart/2008/layout/SquareAccentList"/>
    <dgm:cxn modelId="{16C30F2E-3A25-4E07-A302-0DAD7DA59440}" srcId="{9B23363D-B043-451E-85C5-2CC94D74B9A8}" destId="{23F2C435-A1E8-4000-8741-383EEDF62C14}" srcOrd="0" destOrd="0" parTransId="{B1138F1D-26A0-4119-B1AF-4969CC846501}" sibTransId="{1E9BC892-3827-4065-A41D-0915BFBD85F6}"/>
    <dgm:cxn modelId="{5CB20937-4893-401E-A808-BF79346ABFB7}" srcId="{47536F77-3DD5-416F-908D-E6B55F4C3639}" destId="{67A157CA-3272-4C4F-965D-133CB4A2A37B}" srcOrd="1" destOrd="0" parTransId="{ED5E7B5F-366C-47F1-BDFC-05C5D43CA0B9}" sibTransId="{856A02A9-F87D-46B0-B2DC-F540E653CCC0}"/>
    <dgm:cxn modelId="{FFBE525E-5877-4A51-AA6C-A51140CC83B6}" srcId="{9B23363D-B043-451E-85C5-2CC94D74B9A8}" destId="{E40CCCAF-D1C5-4164-A66B-51929ECEEFCC}" srcOrd="1" destOrd="0" parTransId="{2BB1B236-34C5-4D23-A96A-B6E54F3D7608}" sibTransId="{F1429E68-2F7D-4D5B-B7B1-E94AFD338629}"/>
    <dgm:cxn modelId="{CC138644-6E79-4D25-9FFD-7081C0C619BF}" type="presOf" srcId="{F4DA7145-D59D-47B4-B5A7-9799B2563733}" destId="{D1F1BB38-610A-4E7D-A185-4201903AFBF2}" srcOrd="0" destOrd="0" presId="urn:microsoft.com/office/officeart/2008/layout/SquareAccentList"/>
    <dgm:cxn modelId="{E6A0D645-E5E7-4F35-B816-B9B5A8D05845}" srcId="{9B23363D-B043-451E-85C5-2CC94D74B9A8}" destId="{134DC626-79B4-4411-8364-55113A675069}" srcOrd="2" destOrd="0" parTransId="{B6AAD585-72B0-453C-95D3-2B29B7DE7153}" sibTransId="{13D3BDBB-944A-4F9B-9F2F-2FA6493DEAF7}"/>
    <dgm:cxn modelId="{AA0EBF49-3F6E-4CA8-BE95-6BD748C30173}" type="presOf" srcId="{47536F77-3DD5-416F-908D-E6B55F4C3639}" destId="{5448647E-852E-4848-9A66-DD5EC525C0B9}" srcOrd="0" destOrd="0" presId="urn:microsoft.com/office/officeart/2008/layout/SquareAccentList"/>
    <dgm:cxn modelId="{4B186B6C-8B32-4709-9511-DAF57DA10DF2}" type="presOf" srcId="{8DC3C2DC-B661-4502-B57F-00C4B6D8A7A9}" destId="{87F85CFA-ABBE-4657-B59C-BD679BF009EB}" srcOrd="0" destOrd="0" presId="urn:microsoft.com/office/officeart/2008/layout/SquareAccentList"/>
    <dgm:cxn modelId="{4D4FFB4F-4A4E-4A56-B792-C72CA7FB158E}" srcId="{F4DA7145-D59D-47B4-B5A7-9799B2563733}" destId="{8DC3C2DC-B661-4502-B57F-00C4B6D8A7A9}" srcOrd="2" destOrd="0" parTransId="{FB92D6FA-AEB7-43BF-85A3-7D2A9AC9144C}" sibTransId="{D466E1E4-BFAD-4067-9ADB-3A0B122F0472}"/>
    <dgm:cxn modelId="{FD0DEA75-980A-4EE3-B5EC-AFBCF63DC216}" type="presOf" srcId="{2D32DBED-E2A5-4C1D-AD53-A3F15D14CE7A}" destId="{CCFB5956-396A-4D27-9C75-A2828A4E1DA8}" srcOrd="0" destOrd="0" presId="urn:microsoft.com/office/officeart/2008/layout/SquareAccentList"/>
    <dgm:cxn modelId="{41A3BE56-613D-4B89-928C-15C8BE75F64A}" type="presOf" srcId="{1B3340A1-7AF6-4CE0-A996-DB35D4175203}" destId="{0674C819-6BC2-4E54-8C95-2E1FD425EC6A}" srcOrd="0" destOrd="0" presId="urn:microsoft.com/office/officeart/2008/layout/SquareAccentList"/>
    <dgm:cxn modelId="{60A61D57-2083-407A-9639-0D764351D5E2}" srcId="{67A157CA-3272-4C4F-965D-133CB4A2A37B}" destId="{1B3340A1-7AF6-4CE0-A996-DB35D4175203}" srcOrd="2" destOrd="0" parTransId="{0B6EF1C8-3B58-45C0-A133-C1C263029808}" sibTransId="{09A93E1F-B4D2-4088-A518-6AD5919E859E}"/>
    <dgm:cxn modelId="{DCF93557-3E13-481B-9237-47CA18692732}" type="presOf" srcId="{8AF72370-464F-4AE7-BA83-5BDB91B535F3}" destId="{416EA7D5-F9F0-47BA-A8DA-11E9DEEBEBAA}" srcOrd="0" destOrd="0" presId="urn:microsoft.com/office/officeart/2008/layout/SquareAccentList"/>
    <dgm:cxn modelId="{447CCA8A-E11A-4CF5-9A28-BEAEDEB57C2B}" srcId="{67A157CA-3272-4C4F-965D-133CB4A2A37B}" destId="{2D32DBED-E2A5-4C1D-AD53-A3F15D14CE7A}" srcOrd="0" destOrd="0" parTransId="{C706E687-F1D3-4B90-BC84-0FBCF5D4E405}" sibTransId="{C23E7AC2-FDD5-4280-9069-6B1B875597C4}"/>
    <dgm:cxn modelId="{3E01DF99-5CB3-41E7-9E27-3EFE661CE9EE}" srcId="{67A157CA-3272-4C4F-965D-133CB4A2A37B}" destId="{8AF72370-464F-4AE7-BA83-5BDB91B535F3}" srcOrd="1" destOrd="0" parTransId="{9254C084-8D7D-45B9-8632-30D3A2206DD6}" sibTransId="{B3E7AE92-2124-4B37-95D7-7237A2335AB6}"/>
    <dgm:cxn modelId="{EB8C229C-EF62-4714-9A63-70DE4642FC86}" type="presOf" srcId="{134DC626-79B4-4411-8364-55113A675069}" destId="{65682BD5-10DF-4E1E-848C-087E5E2DE835}" srcOrd="0" destOrd="0" presId="urn:microsoft.com/office/officeart/2008/layout/SquareAccentList"/>
    <dgm:cxn modelId="{FBEA63B2-4808-4AEA-8039-47B596DEC175}" type="presOf" srcId="{C6E78563-919E-428B-83DA-B0D5FAF3C8A0}" destId="{16E7C975-475E-4F13-B7ED-09D8C0A50EA2}" srcOrd="0" destOrd="0" presId="urn:microsoft.com/office/officeart/2008/layout/SquareAccentList"/>
    <dgm:cxn modelId="{4DA750C7-D187-4DF6-B6F6-C1C98723C53A}" type="presOf" srcId="{A3469CD6-2457-4639-9242-CA36AF6FFC84}" destId="{A88E1AF6-E88B-404E-B96D-5AE911DDA191}" srcOrd="0" destOrd="0" presId="urn:microsoft.com/office/officeart/2008/layout/SquareAccentList"/>
    <dgm:cxn modelId="{F888F8CA-99B1-4C84-A97F-E5782FFFEECC}" type="presOf" srcId="{E40CCCAF-D1C5-4164-A66B-51929ECEEFCC}" destId="{F3B22EA4-FE62-4DC6-A77F-F0487884BE84}" srcOrd="0" destOrd="0" presId="urn:microsoft.com/office/officeart/2008/layout/SquareAccentList"/>
    <dgm:cxn modelId="{747FA9CD-9C20-4767-ABE0-0D6ECD68D86E}" srcId="{F4DA7145-D59D-47B4-B5A7-9799B2563733}" destId="{C6E78563-919E-428B-83DA-B0D5FAF3C8A0}" srcOrd="0" destOrd="0" parTransId="{A8FC1A2A-C75D-4848-B2A3-4AD057EDD274}" sibTransId="{E760ACAD-8383-4E35-8762-002CDA07BA46}"/>
    <dgm:cxn modelId="{86A41ACE-6E91-4215-902F-D450C8B7552A}" srcId="{47536F77-3DD5-416F-908D-E6B55F4C3639}" destId="{9B23363D-B043-451E-85C5-2CC94D74B9A8}" srcOrd="0" destOrd="0" parTransId="{6F25500D-C395-42B4-9D7C-AD2BEFBDE0BC}" sibTransId="{0C5BB433-04B6-4CAF-B875-099B14071A26}"/>
    <dgm:cxn modelId="{6E966AD2-A14D-452E-8478-DAE1A9311015}" srcId="{F4DA7145-D59D-47B4-B5A7-9799B2563733}" destId="{A3469CD6-2457-4639-9242-CA36AF6FFC84}" srcOrd="1" destOrd="0" parTransId="{DF696B1A-0188-4A78-8A9B-A4EFB7F0EB12}" sibTransId="{4028FD28-F4F8-4E94-BADF-70014E39F9E3}"/>
    <dgm:cxn modelId="{A1E3A5D3-057C-4A0F-B432-FBE262939CCC}" srcId="{47536F77-3DD5-416F-908D-E6B55F4C3639}" destId="{F4DA7145-D59D-47B4-B5A7-9799B2563733}" srcOrd="2" destOrd="0" parTransId="{C0D6B15E-E1E0-4800-8668-284AC6E1EF4A}" sibTransId="{3093EC8C-5919-431E-9502-13BC8D12E146}"/>
    <dgm:cxn modelId="{E1242EDB-E3EE-4772-9F05-69C47B3A55C3}" type="presOf" srcId="{9B23363D-B043-451E-85C5-2CC94D74B9A8}" destId="{1D3F6FAC-EE72-4244-B353-FEF2462796E9}" srcOrd="0" destOrd="0" presId="urn:microsoft.com/office/officeart/2008/layout/SquareAccentList"/>
    <dgm:cxn modelId="{B1A640E6-3A8E-4DB1-B3B6-A9CF3387BEB7}" type="presOf" srcId="{23F2C435-A1E8-4000-8741-383EEDF62C14}" destId="{2AD7629F-BA5E-47A5-86C2-3A053FDA5303}" srcOrd="0" destOrd="0" presId="urn:microsoft.com/office/officeart/2008/layout/SquareAccentList"/>
    <dgm:cxn modelId="{49BAF935-EBE5-44AF-B1CB-D89FB3086DC2}" type="presParOf" srcId="{5448647E-852E-4848-9A66-DD5EC525C0B9}" destId="{FC17A486-15E1-4BEE-9187-2A7688483B54}" srcOrd="0" destOrd="0" presId="urn:microsoft.com/office/officeart/2008/layout/SquareAccentList"/>
    <dgm:cxn modelId="{FAD8A5C3-4778-4A98-871E-F72FB23DBA34}" type="presParOf" srcId="{FC17A486-15E1-4BEE-9187-2A7688483B54}" destId="{86111D58-95EF-49EC-8772-61175769F78A}" srcOrd="0" destOrd="0" presId="urn:microsoft.com/office/officeart/2008/layout/SquareAccentList"/>
    <dgm:cxn modelId="{80029D0F-C8B7-4627-804D-738073DAF019}" type="presParOf" srcId="{86111D58-95EF-49EC-8772-61175769F78A}" destId="{00CA8B24-144D-4DD3-8835-85DD21C3379A}" srcOrd="0" destOrd="0" presId="urn:microsoft.com/office/officeart/2008/layout/SquareAccentList"/>
    <dgm:cxn modelId="{5B94AC7E-06D4-4A7A-B4D9-B7532AD486E5}" type="presParOf" srcId="{86111D58-95EF-49EC-8772-61175769F78A}" destId="{77C79234-F924-438C-BC9E-05F6B160F90E}" srcOrd="1" destOrd="0" presId="urn:microsoft.com/office/officeart/2008/layout/SquareAccentList"/>
    <dgm:cxn modelId="{5D6C2D30-FA45-49B9-B6F1-71D3856C7A75}" type="presParOf" srcId="{86111D58-95EF-49EC-8772-61175769F78A}" destId="{1D3F6FAC-EE72-4244-B353-FEF2462796E9}" srcOrd="2" destOrd="0" presId="urn:microsoft.com/office/officeart/2008/layout/SquareAccentList"/>
    <dgm:cxn modelId="{BEE0C0A5-FBBD-4A3E-B410-69E976236DC9}" type="presParOf" srcId="{FC17A486-15E1-4BEE-9187-2A7688483B54}" destId="{94649BDE-8BC7-4CE8-921D-D8D831C447A7}" srcOrd="1" destOrd="0" presId="urn:microsoft.com/office/officeart/2008/layout/SquareAccentList"/>
    <dgm:cxn modelId="{24F053C3-A10B-408A-B217-D3725CAFAB00}" type="presParOf" srcId="{94649BDE-8BC7-4CE8-921D-D8D831C447A7}" destId="{4B96E0FE-DC9B-4E5F-BCC6-7474DECC5E3A}" srcOrd="0" destOrd="0" presId="urn:microsoft.com/office/officeart/2008/layout/SquareAccentList"/>
    <dgm:cxn modelId="{3797793E-AB44-409D-AC1B-88690F06AD45}" type="presParOf" srcId="{4B96E0FE-DC9B-4E5F-BCC6-7474DECC5E3A}" destId="{A68DB123-6416-44B0-9E62-3E234CFEEFAD}" srcOrd="0" destOrd="0" presId="urn:microsoft.com/office/officeart/2008/layout/SquareAccentList"/>
    <dgm:cxn modelId="{748AAFE7-6CD1-43CC-9D75-DE8FD344E90B}" type="presParOf" srcId="{4B96E0FE-DC9B-4E5F-BCC6-7474DECC5E3A}" destId="{2AD7629F-BA5E-47A5-86C2-3A053FDA5303}" srcOrd="1" destOrd="0" presId="urn:microsoft.com/office/officeart/2008/layout/SquareAccentList"/>
    <dgm:cxn modelId="{D703C8B9-2053-4F29-84CF-5A88762F32E7}" type="presParOf" srcId="{94649BDE-8BC7-4CE8-921D-D8D831C447A7}" destId="{044B3F27-4767-46AA-A533-CEB68D0C461A}" srcOrd="1" destOrd="0" presId="urn:microsoft.com/office/officeart/2008/layout/SquareAccentList"/>
    <dgm:cxn modelId="{F3FBDB88-A6AD-421B-B29A-1F27D61485BB}" type="presParOf" srcId="{044B3F27-4767-46AA-A533-CEB68D0C461A}" destId="{F73D9720-D574-4E0D-9679-690E01531D34}" srcOrd="0" destOrd="0" presId="urn:microsoft.com/office/officeart/2008/layout/SquareAccentList"/>
    <dgm:cxn modelId="{C55941EA-CC0B-4D68-89FD-2941F323D444}" type="presParOf" srcId="{044B3F27-4767-46AA-A533-CEB68D0C461A}" destId="{F3B22EA4-FE62-4DC6-A77F-F0487884BE84}" srcOrd="1" destOrd="0" presId="urn:microsoft.com/office/officeart/2008/layout/SquareAccentList"/>
    <dgm:cxn modelId="{408C722E-779F-4092-A602-31C3998BE3A6}" type="presParOf" srcId="{94649BDE-8BC7-4CE8-921D-D8D831C447A7}" destId="{45C1F1F3-C6EE-4AFF-985C-9DE086D04A1B}" srcOrd="2" destOrd="0" presId="urn:microsoft.com/office/officeart/2008/layout/SquareAccentList"/>
    <dgm:cxn modelId="{57862C65-5518-4F4C-9519-502683A6C034}" type="presParOf" srcId="{45C1F1F3-C6EE-4AFF-985C-9DE086D04A1B}" destId="{85E0D4EE-9D4D-4591-A776-C8FF06E175D6}" srcOrd="0" destOrd="0" presId="urn:microsoft.com/office/officeart/2008/layout/SquareAccentList"/>
    <dgm:cxn modelId="{13011A35-A068-4BA0-B10A-161910AB1049}" type="presParOf" srcId="{45C1F1F3-C6EE-4AFF-985C-9DE086D04A1B}" destId="{65682BD5-10DF-4E1E-848C-087E5E2DE835}" srcOrd="1" destOrd="0" presId="urn:microsoft.com/office/officeart/2008/layout/SquareAccentList"/>
    <dgm:cxn modelId="{E4791F8C-4289-4B6A-9879-5F50B3E4A972}" type="presParOf" srcId="{5448647E-852E-4848-9A66-DD5EC525C0B9}" destId="{EAAE6D4B-D82D-4A54-BF79-5DBA64218D55}" srcOrd="1" destOrd="0" presId="urn:microsoft.com/office/officeart/2008/layout/SquareAccentList"/>
    <dgm:cxn modelId="{3C686416-5A15-4A54-A155-6532A2EAD930}" type="presParOf" srcId="{EAAE6D4B-D82D-4A54-BF79-5DBA64218D55}" destId="{BC8FB2CF-9EF1-40D7-97FA-ED6D13501C9D}" srcOrd="0" destOrd="0" presId="urn:microsoft.com/office/officeart/2008/layout/SquareAccentList"/>
    <dgm:cxn modelId="{F4E8C39D-D190-4052-A039-7CCDEAA532CA}" type="presParOf" srcId="{BC8FB2CF-9EF1-40D7-97FA-ED6D13501C9D}" destId="{1FE652B4-EE83-43E2-8FDD-D3444082747C}" srcOrd="0" destOrd="0" presId="urn:microsoft.com/office/officeart/2008/layout/SquareAccentList"/>
    <dgm:cxn modelId="{E54EED1C-B4BE-4F19-8319-2CD7B3C0725D}" type="presParOf" srcId="{BC8FB2CF-9EF1-40D7-97FA-ED6D13501C9D}" destId="{578778CD-5DF2-4808-9366-E30938DEEB10}" srcOrd="1" destOrd="0" presId="urn:microsoft.com/office/officeart/2008/layout/SquareAccentList"/>
    <dgm:cxn modelId="{88F2D2AB-EF42-4298-8704-FD94AA6505CA}" type="presParOf" srcId="{BC8FB2CF-9EF1-40D7-97FA-ED6D13501C9D}" destId="{58FCAED4-B121-4739-ABF8-D25FA4DA87BA}" srcOrd="2" destOrd="0" presId="urn:microsoft.com/office/officeart/2008/layout/SquareAccentList"/>
    <dgm:cxn modelId="{26ECFBA9-78A6-4567-BA23-729BF721BA33}" type="presParOf" srcId="{EAAE6D4B-D82D-4A54-BF79-5DBA64218D55}" destId="{8BD69BDC-2508-41F1-A9BA-F205A75728ED}" srcOrd="1" destOrd="0" presId="urn:microsoft.com/office/officeart/2008/layout/SquareAccentList"/>
    <dgm:cxn modelId="{2D774790-6636-4CBD-9487-E3321F0347B0}" type="presParOf" srcId="{8BD69BDC-2508-41F1-A9BA-F205A75728ED}" destId="{DF4EC04C-CC1B-4535-A540-A7052A4BBBD8}" srcOrd="0" destOrd="0" presId="urn:microsoft.com/office/officeart/2008/layout/SquareAccentList"/>
    <dgm:cxn modelId="{E35E197C-A71D-4EEF-92EF-86120849A454}" type="presParOf" srcId="{DF4EC04C-CC1B-4535-A540-A7052A4BBBD8}" destId="{9BCF0D50-B310-4119-8D56-B0384A107325}" srcOrd="0" destOrd="0" presId="urn:microsoft.com/office/officeart/2008/layout/SquareAccentList"/>
    <dgm:cxn modelId="{07B15A10-5B8A-486E-BC19-D6ED334F63CD}" type="presParOf" srcId="{DF4EC04C-CC1B-4535-A540-A7052A4BBBD8}" destId="{CCFB5956-396A-4D27-9C75-A2828A4E1DA8}" srcOrd="1" destOrd="0" presId="urn:microsoft.com/office/officeart/2008/layout/SquareAccentList"/>
    <dgm:cxn modelId="{52B89D73-29E1-4A8B-95BB-406A99FD14E6}" type="presParOf" srcId="{8BD69BDC-2508-41F1-A9BA-F205A75728ED}" destId="{02E093E6-7F01-4ED0-8405-ACC00F44C0FB}" srcOrd="1" destOrd="0" presId="urn:microsoft.com/office/officeart/2008/layout/SquareAccentList"/>
    <dgm:cxn modelId="{4A11242D-155A-4EFB-B0C7-9B575C2AA7DB}" type="presParOf" srcId="{02E093E6-7F01-4ED0-8405-ACC00F44C0FB}" destId="{D195B7BF-1E42-4FE9-AD8E-CDB722C7CD30}" srcOrd="0" destOrd="0" presId="urn:microsoft.com/office/officeart/2008/layout/SquareAccentList"/>
    <dgm:cxn modelId="{703D56C4-723F-4A4F-B3EC-E6ECDEB66046}" type="presParOf" srcId="{02E093E6-7F01-4ED0-8405-ACC00F44C0FB}" destId="{416EA7D5-F9F0-47BA-A8DA-11E9DEEBEBAA}" srcOrd="1" destOrd="0" presId="urn:microsoft.com/office/officeart/2008/layout/SquareAccentList"/>
    <dgm:cxn modelId="{C1D438DA-8D50-48F4-BA74-F8553D6F0807}" type="presParOf" srcId="{8BD69BDC-2508-41F1-A9BA-F205A75728ED}" destId="{AC951B48-8608-40CE-98F6-68DC138579CD}" srcOrd="2" destOrd="0" presId="urn:microsoft.com/office/officeart/2008/layout/SquareAccentList"/>
    <dgm:cxn modelId="{26E82FE1-F68C-45EA-9213-98D2E0D19A6E}" type="presParOf" srcId="{AC951B48-8608-40CE-98F6-68DC138579CD}" destId="{91564391-5961-4016-BA81-D80D5185FDD8}" srcOrd="0" destOrd="0" presId="urn:microsoft.com/office/officeart/2008/layout/SquareAccentList"/>
    <dgm:cxn modelId="{129B2D46-A015-4201-866B-15FCFD951B27}" type="presParOf" srcId="{AC951B48-8608-40CE-98F6-68DC138579CD}" destId="{0674C819-6BC2-4E54-8C95-2E1FD425EC6A}" srcOrd="1" destOrd="0" presId="urn:microsoft.com/office/officeart/2008/layout/SquareAccentList"/>
    <dgm:cxn modelId="{FC2C3E84-EB26-4EA6-A64D-929FA9111403}" type="presParOf" srcId="{5448647E-852E-4848-9A66-DD5EC525C0B9}" destId="{009CBF08-7795-4153-8505-84084E4C33E5}" srcOrd="2" destOrd="0" presId="urn:microsoft.com/office/officeart/2008/layout/SquareAccentList"/>
    <dgm:cxn modelId="{623EF029-4368-499A-AA23-656E30601995}" type="presParOf" srcId="{009CBF08-7795-4153-8505-84084E4C33E5}" destId="{9E7CD702-727B-4123-AF65-B8B4A95A3E13}" srcOrd="0" destOrd="0" presId="urn:microsoft.com/office/officeart/2008/layout/SquareAccentList"/>
    <dgm:cxn modelId="{0A74A07B-8598-472D-9CE0-CDAFB0C8971F}" type="presParOf" srcId="{9E7CD702-727B-4123-AF65-B8B4A95A3E13}" destId="{DE9EE56D-FBF0-41CF-B3E0-B094C4142EEA}" srcOrd="0" destOrd="0" presId="urn:microsoft.com/office/officeart/2008/layout/SquareAccentList"/>
    <dgm:cxn modelId="{0BFE82AE-6B8E-4927-8C7A-0847C1E8B7C3}" type="presParOf" srcId="{9E7CD702-727B-4123-AF65-B8B4A95A3E13}" destId="{BD0B500B-3619-47F8-A9F3-EDAD2290A281}" srcOrd="1" destOrd="0" presId="urn:microsoft.com/office/officeart/2008/layout/SquareAccentList"/>
    <dgm:cxn modelId="{888C82DF-6C91-4AB0-887B-5EF84D634FB1}" type="presParOf" srcId="{9E7CD702-727B-4123-AF65-B8B4A95A3E13}" destId="{D1F1BB38-610A-4E7D-A185-4201903AFBF2}" srcOrd="2" destOrd="0" presId="urn:microsoft.com/office/officeart/2008/layout/SquareAccentList"/>
    <dgm:cxn modelId="{475A6EF9-BBEA-44AC-BEC4-12CA7CBE868E}" type="presParOf" srcId="{009CBF08-7795-4153-8505-84084E4C33E5}" destId="{DCA46886-8711-4633-9076-99A65394B285}" srcOrd="1" destOrd="0" presId="urn:microsoft.com/office/officeart/2008/layout/SquareAccentList"/>
    <dgm:cxn modelId="{C42D4511-5DFA-4B2E-8448-3B8E71D8EA53}" type="presParOf" srcId="{DCA46886-8711-4633-9076-99A65394B285}" destId="{CFF9CBBC-4F5D-4D00-8826-FE09E99D97D3}" srcOrd="0" destOrd="0" presId="urn:microsoft.com/office/officeart/2008/layout/SquareAccentList"/>
    <dgm:cxn modelId="{A1D5CAB7-31F2-4827-BA53-185587A3ECAE}" type="presParOf" srcId="{CFF9CBBC-4F5D-4D00-8826-FE09E99D97D3}" destId="{B577C2CF-535B-4E13-A1D5-4DBC80488924}" srcOrd="0" destOrd="0" presId="urn:microsoft.com/office/officeart/2008/layout/SquareAccentList"/>
    <dgm:cxn modelId="{F533AAB1-F788-472C-B097-F39BB47BF6AA}" type="presParOf" srcId="{CFF9CBBC-4F5D-4D00-8826-FE09E99D97D3}" destId="{16E7C975-475E-4F13-B7ED-09D8C0A50EA2}" srcOrd="1" destOrd="0" presId="urn:microsoft.com/office/officeart/2008/layout/SquareAccentList"/>
    <dgm:cxn modelId="{ADD4AE88-DB94-42DB-B89F-1B72A54CA804}" type="presParOf" srcId="{DCA46886-8711-4633-9076-99A65394B285}" destId="{BBB14B1D-CF0C-47A1-AD98-D947712182C2}" srcOrd="1" destOrd="0" presId="urn:microsoft.com/office/officeart/2008/layout/SquareAccentList"/>
    <dgm:cxn modelId="{C58FAA63-C7C2-4099-8316-DED8C6ABC072}" type="presParOf" srcId="{BBB14B1D-CF0C-47A1-AD98-D947712182C2}" destId="{6BF4582E-F541-4A30-9DC8-B6867AF18A5C}" srcOrd="0" destOrd="0" presId="urn:microsoft.com/office/officeart/2008/layout/SquareAccentList"/>
    <dgm:cxn modelId="{1B7D0C16-B68B-482C-8017-7834C2B130B2}" type="presParOf" srcId="{BBB14B1D-CF0C-47A1-AD98-D947712182C2}" destId="{A88E1AF6-E88B-404E-B96D-5AE911DDA191}" srcOrd="1" destOrd="0" presId="urn:microsoft.com/office/officeart/2008/layout/SquareAccentList"/>
    <dgm:cxn modelId="{496F0BD5-6DB0-4B40-914D-26039525B767}" type="presParOf" srcId="{DCA46886-8711-4633-9076-99A65394B285}" destId="{01D1DA70-9A55-40AE-9835-AC03DF56ED9A}" srcOrd="2" destOrd="0" presId="urn:microsoft.com/office/officeart/2008/layout/SquareAccentList"/>
    <dgm:cxn modelId="{D65AF576-EDA4-4870-A8BC-E7FF3CCF565D}" type="presParOf" srcId="{01D1DA70-9A55-40AE-9835-AC03DF56ED9A}" destId="{202238F1-A27D-41F2-B634-3AFC2DC340E6}" srcOrd="0" destOrd="0" presId="urn:microsoft.com/office/officeart/2008/layout/SquareAccentList"/>
    <dgm:cxn modelId="{69337FFC-3E19-482B-9173-F1505FC26D80}" type="presParOf" srcId="{01D1DA70-9A55-40AE-9835-AC03DF56ED9A}" destId="{87F85CFA-ABBE-4657-B59C-BD679BF009EB}"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A8B24-144D-4DD3-8835-85DD21C3379A}">
      <dsp:nvSpPr>
        <dsp:cNvPr id="0" name=""/>
        <dsp:cNvSpPr/>
      </dsp:nvSpPr>
      <dsp:spPr>
        <a:xfrm>
          <a:off x="4820" y="609569"/>
          <a:ext cx="2884258" cy="339324"/>
        </a:xfrm>
        <a:prstGeom prst="rect">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C79234-F924-438C-BC9E-05F6B160F90E}">
      <dsp:nvSpPr>
        <dsp:cNvPr id="0" name=""/>
        <dsp:cNvSpPr/>
      </dsp:nvSpPr>
      <dsp:spPr>
        <a:xfrm>
          <a:off x="4820" y="737006"/>
          <a:ext cx="211888" cy="211888"/>
        </a:xfrm>
        <a:prstGeom prst="rect">
          <a:avLst/>
        </a:prstGeom>
        <a:solidFill>
          <a:schemeClr val="lt1">
            <a:alpha val="9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3F6FAC-EE72-4244-B353-FEF2462796E9}">
      <dsp:nvSpPr>
        <dsp:cNvPr id="0" name=""/>
        <dsp:cNvSpPr/>
      </dsp:nvSpPr>
      <dsp:spPr>
        <a:xfrm>
          <a:off x="4820" y="0"/>
          <a:ext cx="2884258" cy="60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l" defTabSz="933450">
            <a:lnSpc>
              <a:spcPct val="90000"/>
            </a:lnSpc>
            <a:spcBef>
              <a:spcPct val="0"/>
            </a:spcBef>
            <a:spcAft>
              <a:spcPct val="35000"/>
            </a:spcAft>
            <a:buNone/>
          </a:pPr>
          <a:r>
            <a:rPr lang="de-DE" sz="2100" kern="1200"/>
            <a:t>Fasern + Biopolymer</a:t>
          </a:r>
        </a:p>
      </dsp:txBody>
      <dsp:txXfrm>
        <a:off x="4820" y="0"/>
        <a:ext cx="2884258" cy="609569"/>
      </dsp:txXfrm>
    </dsp:sp>
    <dsp:sp modelId="{A68DB123-6416-44B0-9E62-3E234CFEEFAD}">
      <dsp:nvSpPr>
        <dsp:cNvPr id="0" name=""/>
        <dsp:cNvSpPr/>
      </dsp:nvSpPr>
      <dsp:spPr>
        <a:xfrm>
          <a:off x="4820" y="1230910"/>
          <a:ext cx="211882" cy="21188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7629F-BA5E-47A5-86C2-3A053FDA5303}">
      <dsp:nvSpPr>
        <dsp:cNvPr id="0" name=""/>
        <dsp:cNvSpPr/>
      </dsp:nvSpPr>
      <dsp:spPr>
        <a:xfrm>
          <a:off x="206718" y="1089902"/>
          <a:ext cx="2682360" cy="49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de-DE" sz="1200" kern="1200" dirty="0"/>
            <a:t>ARBURG + Nature Compound // Model Group</a:t>
          </a:r>
        </a:p>
      </dsp:txBody>
      <dsp:txXfrm>
        <a:off x="206718" y="1089902"/>
        <a:ext cx="2682360" cy="493899"/>
      </dsp:txXfrm>
    </dsp:sp>
    <dsp:sp modelId="{F73D9720-D574-4E0D-9679-690E01531D34}">
      <dsp:nvSpPr>
        <dsp:cNvPr id="0" name=""/>
        <dsp:cNvSpPr/>
      </dsp:nvSpPr>
      <dsp:spPr>
        <a:xfrm>
          <a:off x="4820" y="1724809"/>
          <a:ext cx="211882" cy="211882"/>
        </a:xfrm>
        <a:prstGeom prst="rect">
          <a:avLst/>
        </a:prstGeom>
        <a:solidFill>
          <a:schemeClr val="lt1">
            <a:hueOff val="0"/>
            <a:satOff val="0"/>
            <a:lumOff val="0"/>
            <a:alphaOff val="0"/>
          </a:schemeClr>
        </a:solidFill>
        <a:ln w="12700" cap="flat" cmpd="sng" algn="ctr">
          <a:solidFill>
            <a:schemeClr val="accent1">
              <a:shade val="80000"/>
              <a:hueOff val="102254"/>
              <a:satOff val="-9327"/>
              <a:lumOff val="49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B22EA4-FE62-4DC6-A77F-F0487884BE84}">
      <dsp:nvSpPr>
        <dsp:cNvPr id="0" name=""/>
        <dsp:cNvSpPr/>
      </dsp:nvSpPr>
      <dsp:spPr>
        <a:xfrm>
          <a:off x="206718" y="1583801"/>
          <a:ext cx="2682360" cy="49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de-DE" sz="1200" kern="1200"/>
            <a:t>„Standard“-Spritzguss</a:t>
          </a:r>
        </a:p>
      </dsp:txBody>
      <dsp:txXfrm>
        <a:off x="206718" y="1583801"/>
        <a:ext cx="2682360" cy="493899"/>
      </dsp:txXfrm>
    </dsp:sp>
    <dsp:sp modelId="{85E0D4EE-9D4D-4591-A776-C8FF06E175D6}">
      <dsp:nvSpPr>
        <dsp:cNvPr id="0" name=""/>
        <dsp:cNvSpPr/>
      </dsp:nvSpPr>
      <dsp:spPr>
        <a:xfrm>
          <a:off x="4820" y="2218709"/>
          <a:ext cx="211882" cy="211882"/>
        </a:xfrm>
        <a:prstGeom prst="rect">
          <a:avLst/>
        </a:prstGeom>
        <a:solidFill>
          <a:schemeClr val="lt1">
            <a:hueOff val="0"/>
            <a:satOff val="0"/>
            <a:lumOff val="0"/>
            <a:alphaOff val="0"/>
          </a:schemeClr>
        </a:solidFill>
        <a:ln w="12700" cap="flat" cmpd="sng" algn="ctr">
          <a:solidFill>
            <a:schemeClr val="accent1">
              <a:shade val="80000"/>
              <a:hueOff val="204509"/>
              <a:satOff val="-18653"/>
              <a:lumOff val="98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682BD5-10DF-4E1E-848C-087E5E2DE835}">
      <dsp:nvSpPr>
        <dsp:cNvPr id="0" name=""/>
        <dsp:cNvSpPr/>
      </dsp:nvSpPr>
      <dsp:spPr>
        <a:xfrm>
          <a:off x="206718" y="2077701"/>
          <a:ext cx="2682360" cy="49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de-DE" sz="1200" kern="1200"/>
            <a:t>Bioabbaubar, nicht recyclingfähig</a:t>
          </a:r>
        </a:p>
      </dsp:txBody>
      <dsp:txXfrm>
        <a:off x="206718" y="2077701"/>
        <a:ext cx="2682360" cy="493899"/>
      </dsp:txXfrm>
    </dsp:sp>
    <dsp:sp modelId="{1FE652B4-EE83-43E2-8FDD-D3444082747C}">
      <dsp:nvSpPr>
        <dsp:cNvPr id="0" name=""/>
        <dsp:cNvSpPr/>
      </dsp:nvSpPr>
      <dsp:spPr>
        <a:xfrm>
          <a:off x="3033291" y="609569"/>
          <a:ext cx="2884258" cy="339324"/>
        </a:xfrm>
        <a:prstGeom prst="rect">
          <a:avLst/>
        </a:prstGeom>
        <a:solidFill>
          <a:schemeClr val="accent1">
            <a:shade val="80000"/>
            <a:hueOff val="409018"/>
            <a:satOff val="-37306"/>
            <a:lumOff val="19769"/>
            <a:alphaOff val="0"/>
          </a:schemeClr>
        </a:solidFill>
        <a:ln w="12700" cap="flat" cmpd="sng" algn="ctr">
          <a:solidFill>
            <a:schemeClr val="accent1">
              <a:shade val="80000"/>
              <a:hueOff val="409018"/>
              <a:satOff val="-37306"/>
              <a:lumOff val="197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8778CD-5DF2-4808-9366-E30938DEEB10}">
      <dsp:nvSpPr>
        <dsp:cNvPr id="0" name=""/>
        <dsp:cNvSpPr/>
      </dsp:nvSpPr>
      <dsp:spPr>
        <a:xfrm>
          <a:off x="3033291" y="737006"/>
          <a:ext cx="211888" cy="211888"/>
        </a:xfrm>
        <a:prstGeom prst="rect">
          <a:avLst/>
        </a:prstGeom>
        <a:solidFill>
          <a:schemeClr val="lt1">
            <a:alpha val="90000"/>
            <a:hueOff val="0"/>
            <a:satOff val="0"/>
            <a:lumOff val="0"/>
            <a:alphaOff val="0"/>
          </a:schemeClr>
        </a:solidFill>
        <a:ln w="12700" cap="flat" cmpd="sng" algn="ctr">
          <a:solidFill>
            <a:schemeClr val="accent1">
              <a:shade val="80000"/>
              <a:hueOff val="409018"/>
              <a:satOff val="-37306"/>
              <a:lumOff val="197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FCAED4-B121-4739-ABF8-D25FA4DA87BA}">
      <dsp:nvSpPr>
        <dsp:cNvPr id="0" name=""/>
        <dsp:cNvSpPr/>
      </dsp:nvSpPr>
      <dsp:spPr>
        <a:xfrm>
          <a:off x="3033291" y="0"/>
          <a:ext cx="2884258" cy="60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l" defTabSz="933450">
            <a:lnSpc>
              <a:spcPct val="90000"/>
            </a:lnSpc>
            <a:spcBef>
              <a:spcPct val="0"/>
            </a:spcBef>
            <a:spcAft>
              <a:spcPct val="35000"/>
            </a:spcAft>
            <a:buNone/>
          </a:pPr>
          <a:r>
            <a:rPr lang="de-DE" sz="2100" kern="1200"/>
            <a:t>Fasern + Stärke</a:t>
          </a:r>
        </a:p>
      </dsp:txBody>
      <dsp:txXfrm>
        <a:off x="3033291" y="0"/>
        <a:ext cx="2884258" cy="609569"/>
      </dsp:txXfrm>
    </dsp:sp>
    <dsp:sp modelId="{9BCF0D50-B310-4119-8D56-B0384A107325}">
      <dsp:nvSpPr>
        <dsp:cNvPr id="0" name=""/>
        <dsp:cNvSpPr/>
      </dsp:nvSpPr>
      <dsp:spPr>
        <a:xfrm>
          <a:off x="3033291" y="1230910"/>
          <a:ext cx="211882" cy="211882"/>
        </a:xfrm>
        <a:prstGeom prst="rect">
          <a:avLst/>
        </a:prstGeom>
        <a:solidFill>
          <a:schemeClr val="lt1">
            <a:hueOff val="0"/>
            <a:satOff val="0"/>
            <a:lumOff val="0"/>
            <a:alphaOff val="0"/>
          </a:schemeClr>
        </a:solidFill>
        <a:ln w="12700" cap="flat" cmpd="sng" algn="ctr">
          <a:solidFill>
            <a:schemeClr val="accent1">
              <a:shade val="80000"/>
              <a:hueOff val="306763"/>
              <a:satOff val="-27980"/>
              <a:lumOff val="148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FB5956-396A-4D27-9C75-A2828A4E1DA8}">
      <dsp:nvSpPr>
        <dsp:cNvPr id="0" name=""/>
        <dsp:cNvSpPr/>
      </dsp:nvSpPr>
      <dsp:spPr>
        <a:xfrm>
          <a:off x="3235189" y="1089902"/>
          <a:ext cx="2682360" cy="49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de-DE" sz="1200" kern="1200" dirty="0" err="1"/>
            <a:t>Nissha</a:t>
          </a:r>
          <a:r>
            <a:rPr lang="de-DE" sz="1200" kern="1200" dirty="0"/>
            <a:t>, DE-Pack, </a:t>
          </a:r>
          <a:r>
            <a:rPr lang="de-DE" sz="1200" kern="1200" dirty="0" err="1"/>
            <a:t>PaperFoam</a:t>
          </a:r>
          <a:endParaRPr lang="de-DE" sz="1200" kern="1200" dirty="0"/>
        </a:p>
      </dsp:txBody>
      <dsp:txXfrm>
        <a:off x="3235189" y="1089902"/>
        <a:ext cx="2682360" cy="493899"/>
      </dsp:txXfrm>
    </dsp:sp>
    <dsp:sp modelId="{D195B7BF-1E42-4FE9-AD8E-CDB722C7CD30}">
      <dsp:nvSpPr>
        <dsp:cNvPr id="0" name=""/>
        <dsp:cNvSpPr/>
      </dsp:nvSpPr>
      <dsp:spPr>
        <a:xfrm>
          <a:off x="3033291" y="1724809"/>
          <a:ext cx="211882" cy="211882"/>
        </a:xfrm>
        <a:prstGeom prst="rect">
          <a:avLst/>
        </a:prstGeom>
        <a:solidFill>
          <a:schemeClr val="lt1">
            <a:hueOff val="0"/>
            <a:satOff val="0"/>
            <a:lumOff val="0"/>
            <a:alphaOff val="0"/>
          </a:schemeClr>
        </a:solidFill>
        <a:ln w="12700" cap="flat" cmpd="sng" algn="ctr">
          <a:solidFill>
            <a:schemeClr val="accent1">
              <a:shade val="80000"/>
              <a:hueOff val="409018"/>
              <a:satOff val="-37306"/>
              <a:lumOff val="197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6EA7D5-F9F0-47BA-A8DA-11E9DEEBEBAA}">
      <dsp:nvSpPr>
        <dsp:cNvPr id="0" name=""/>
        <dsp:cNvSpPr/>
      </dsp:nvSpPr>
      <dsp:spPr>
        <a:xfrm>
          <a:off x="3235189" y="1583801"/>
          <a:ext cx="2682360" cy="49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de-DE" sz="1200" kern="1200"/>
            <a:t>Wirtschaftlich aktuell nicht konkurrenzfähig</a:t>
          </a:r>
        </a:p>
      </dsp:txBody>
      <dsp:txXfrm>
        <a:off x="3235189" y="1583801"/>
        <a:ext cx="2682360" cy="493899"/>
      </dsp:txXfrm>
    </dsp:sp>
    <dsp:sp modelId="{91564391-5961-4016-BA81-D80D5185FDD8}">
      <dsp:nvSpPr>
        <dsp:cNvPr id="0" name=""/>
        <dsp:cNvSpPr/>
      </dsp:nvSpPr>
      <dsp:spPr>
        <a:xfrm>
          <a:off x="3033291" y="2218709"/>
          <a:ext cx="211882" cy="211882"/>
        </a:xfrm>
        <a:prstGeom prst="rect">
          <a:avLst/>
        </a:prstGeom>
        <a:solidFill>
          <a:schemeClr val="lt1">
            <a:hueOff val="0"/>
            <a:satOff val="0"/>
            <a:lumOff val="0"/>
            <a:alphaOff val="0"/>
          </a:schemeClr>
        </a:solidFill>
        <a:ln w="12700" cap="flat" cmpd="sng" algn="ctr">
          <a:solidFill>
            <a:schemeClr val="accent1">
              <a:shade val="80000"/>
              <a:hueOff val="511272"/>
              <a:satOff val="-46633"/>
              <a:lumOff val="24711"/>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74C819-6BC2-4E54-8C95-2E1FD425EC6A}">
      <dsp:nvSpPr>
        <dsp:cNvPr id="0" name=""/>
        <dsp:cNvSpPr/>
      </dsp:nvSpPr>
      <dsp:spPr>
        <a:xfrm>
          <a:off x="3235189" y="2077701"/>
          <a:ext cx="2682360" cy="49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de-DE" sz="1200" kern="1200"/>
            <a:t>Bioabbaubar, teilweise recyclingfähig</a:t>
          </a:r>
        </a:p>
      </dsp:txBody>
      <dsp:txXfrm>
        <a:off x="3235189" y="2077701"/>
        <a:ext cx="2682360" cy="493899"/>
      </dsp:txXfrm>
    </dsp:sp>
    <dsp:sp modelId="{DE9EE56D-FBF0-41CF-B3E0-B094C4142EEA}">
      <dsp:nvSpPr>
        <dsp:cNvPr id="0" name=""/>
        <dsp:cNvSpPr/>
      </dsp:nvSpPr>
      <dsp:spPr>
        <a:xfrm>
          <a:off x="6061763" y="609569"/>
          <a:ext cx="2884258" cy="339324"/>
        </a:xfrm>
        <a:prstGeom prst="rect">
          <a:avLst/>
        </a:prstGeom>
        <a:solidFill>
          <a:schemeClr val="accent1">
            <a:shade val="80000"/>
            <a:hueOff val="818036"/>
            <a:satOff val="-74613"/>
            <a:lumOff val="39538"/>
            <a:alphaOff val="0"/>
          </a:schemeClr>
        </a:solidFill>
        <a:ln w="12700" cap="flat" cmpd="sng" algn="ctr">
          <a:solidFill>
            <a:schemeClr val="accent1">
              <a:shade val="80000"/>
              <a:hueOff val="818036"/>
              <a:satOff val="-74613"/>
              <a:lumOff val="395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0B500B-3619-47F8-A9F3-EDAD2290A281}">
      <dsp:nvSpPr>
        <dsp:cNvPr id="0" name=""/>
        <dsp:cNvSpPr/>
      </dsp:nvSpPr>
      <dsp:spPr>
        <a:xfrm>
          <a:off x="6061763" y="737006"/>
          <a:ext cx="211888" cy="211888"/>
        </a:xfrm>
        <a:prstGeom prst="rect">
          <a:avLst/>
        </a:prstGeom>
        <a:solidFill>
          <a:schemeClr val="lt1">
            <a:alpha val="90000"/>
            <a:hueOff val="0"/>
            <a:satOff val="0"/>
            <a:lumOff val="0"/>
            <a:alphaOff val="0"/>
          </a:schemeClr>
        </a:solidFill>
        <a:ln w="12700" cap="flat" cmpd="sng" algn="ctr">
          <a:solidFill>
            <a:schemeClr val="accent1">
              <a:shade val="80000"/>
              <a:hueOff val="818036"/>
              <a:satOff val="-74613"/>
              <a:lumOff val="395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F1BB38-610A-4E7D-A185-4201903AFBF2}">
      <dsp:nvSpPr>
        <dsp:cNvPr id="0" name=""/>
        <dsp:cNvSpPr/>
      </dsp:nvSpPr>
      <dsp:spPr>
        <a:xfrm>
          <a:off x="6061763" y="0"/>
          <a:ext cx="2884258" cy="6095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l" defTabSz="933450">
            <a:lnSpc>
              <a:spcPct val="90000"/>
            </a:lnSpc>
            <a:spcBef>
              <a:spcPct val="0"/>
            </a:spcBef>
            <a:spcAft>
              <a:spcPct val="35000"/>
            </a:spcAft>
            <a:buNone/>
          </a:pPr>
          <a:r>
            <a:rPr lang="de-DE" sz="2100" kern="1200"/>
            <a:t>Fasern + Modifikatoren</a:t>
          </a:r>
        </a:p>
      </dsp:txBody>
      <dsp:txXfrm>
        <a:off x="6061763" y="0"/>
        <a:ext cx="2884258" cy="609569"/>
      </dsp:txXfrm>
    </dsp:sp>
    <dsp:sp modelId="{B577C2CF-535B-4E13-A1D5-4DBC80488924}">
      <dsp:nvSpPr>
        <dsp:cNvPr id="0" name=""/>
        <dsp:cNvSpPr/>
      </dsp:nvSpPr>
      <dsp:spPr>
        <a:xfrm>
          <a:off x="6061763" y="1230910"/>
          <a:ext cx="211882" cy="211882"/>
        </a:xfrm>
        <a:prstGeom prst="rect">
          <a:avLst/>
        </a:prstGeom>
        <a:solidFill>
          <a:schemeClr val="lt1">
            <a:hueOff val="0"/>
            <a:satOff val="0"/>
            <a:lumOff val="0"/>
            <a:alphaOff val="0"/>
          </a:schemeClr>
        </a:solidFill>
        <a:ln w="12700" cap="flat" cmpd="sng" algn="ctr">
          <a:solidFill>
            <a:schemeClr val="accent1">
              <a:shade val="80000"/>
              <a:hueOff val="613527"/>
              <a:satOff val="-55960"/>
              <a:lumOff val="296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E7C975-475E-4F13-B7ED-09D8C0A50EA2}">
      <dsp:nvSpPr>
        <dsp:cNvPr id="0" name=""/>
        <dsp:cNvSpPr/>
      </dsp:nvSpPr>
      <dsp:spPr>
        <a:xfrm>
          <a:off x="6263661" y="1089902"/>
          <a:ext cx="2682360" cy="49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de-DE" sz="1200" kern="1200"/>
            <a:t>PTS + SKZ</a:t>
          </a:r>
        </a:p>
      </dsp:txBody>
      <dsp:txXfrm>
        <a:off x="6263661" y="1089902"/>
        <a:ext cx="2682360" cy="493899"/>
      </dsp:txXfrm>
    </dsp:sp>
    <dsp:sp modelId="{6BF4582E-F541-4A30-9DC8-B6867AF18A5C}">
      <dsp:nvSpPr>
        <dsp:cNvPr id="0" name=""/>
        <dsp:cNvSpPr/>
      </dsp:nvSpPr>
      <dsp:spPr>
        <a:xfrm>
          <a:off x="6061763" y="1724809"/>
          <a:ext cx="211882" cy="211882"/>
        </a:xfrm>
        <a:prstGeom prst="rect">
          <a:avLst/>
        </a:prstGeom>
        <a:solidFill>
          <a:schemeClr val="lt1">
            <a:hueOff val="0"/>
            <a:satOff val="0"/>
            <a:lumOff val="0"/>
            <a:alphaOff val="0"/>
          </a:schemeClr>
        </a:solidFill>
        <a:ln w="12700" cap="flat" cmpd="sng" algn="ctr">
          <a:solidFill>
            <a:schemeClr val="accent1">
              <a:shade val="80000"/>
              <a:hueOff val="715781"/>
              <a:satOff val="-65286"/>
              <a:lumOff val="345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8E1AF6-E88B-404E-B96D-5AE911DDA191}">
      <dsp:nvSpPr>
        <dsp:cNvPr id="0" name=""/>
        <dsp:cNvSpPr/>
      </dsp:nvSpPr>
      <dsp:spPr>
        <a:xfrm>
          <a:off x="6263661" y="1583801"/>
          <a:ext cx="2682360" cy="49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de-DE" sz="1200" kern="1200"/>
            <a:t>Ziel: wirtschaftlich konkurrenzfähig</a:t>
          </a:r>
        </a:p>
      </dsp:txBody>
      <dsp:txXfrm>
        <a:off x="6263661" y="1583801"/>
        <a:ext cx="2682360" cy="493899"/>
      </dsp:txXfrm>
    </dsp:sp>
    <dsp:sp modelId="{202238F1-A27D-41F2-B634-3AFC2DC340E6}">
      <dsp:nvSpPr>
        <dsp:cNvPr id="0" name=""/>
        <dsp:cNvSpPr/>
      </dsp:nvSpPr>
      <dsp:spPr>
        <a:xfrm>
          <a:off x="6061763" y="2218709"/>
          <a:ext cx="211882" cy="211882"/>
        </a:xfrm>
        <a:prstGeom prst="rect">
          <a:avLst/>
        </a:prstGeom>
        <a:solidFill>
          <a:schemeClr val="lt1">
            <a:hueOff val="0"/>
            <a:satOff val="0"/>
            <a:lumOff val="0"/>
            <a:alphaOff val="0"/>
          </a:schemeClr>
        </a:solidFill>
        <a:ln w="12700" cap="flat" cmpd="sng" algn="ctr">
          <a:solidFill>
            <a:schemeClr val="accent1">
              <a:shade val="80000"/>
              <a:hueOff val="818036"/>
              <a:satOff val="-74613"/>
              <a:lumOff val="395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F85CFA-ABBE-4657-B59C-BD679BF009EB}">
      <dsp:nvSpPr>
        <dsp:cNvPr id="0" name=""/>
        <dsp:cNvSpPr/>
      </dsp:nvSpPr>
      <dsp:spPr>
        <a:xfrm>
          <a:off x="6263661" y="2077701"/>
          <a:ext cx="2682360" cy="493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l" defTabSz="533400">
            <a:lnSpc>
              <a:spcPct val="90000"/>
            </a:lnSpc>
            <a:spcBef>
              <a:spcPct val="0"/>
            </a:spcBef>
            <a:spcAft>
              <a:spcPct val="35000"/>
            </a:spcAft>
            <a:buNone/>
          </a:pPr>
          <a:r>
            <a:rPr lang="de-DE" sz="1200" kern="1200"/>
            <a:t>Bioabbaubar, recyclingfähig</a:t>
          </a:r>
        </a:p>
      </dsp:txBody>
      <dsp:txXfrm>
        <a:off x="6263661" y="2077701"/>
        <a:ext cx="2682360" cy="493899"/>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7051" cy="513588"/>
          </a:xfrm>
          <a:prstGeom prst="rect">
            <a:avLst/>
          </a:prstGeom>
        </p:spPr>
        <p:txBody>
          <a:bodyPr vert="horz" lIns="99058" tIns="49529" rIns="99058" bIns="49529" rtlCol="0"/>
          <a:lstStyle>
            <a:lvl1pPr algn="l">
              <a:defRPr sz="1300"/>
            </a:lvl1pPr>
          </a:lstStyle>
          <a:p>
            <a:endParaRPr lang="de-DE"/>
          </a:p>
        </p:txBody>
      </p:sp>
      <p:sp>
        <p:nvSpPr>
          <p:cNvPr id="3" name="Datumsplatzhalter 2"/>
          <p:cNvSpPr>
            <a:spLocks noGrp="1"/>
          </p:cNvSpPr>
          <p:nvPr>
            <p:ph type="dt" idx="1"/>
          </p:nvPr>
        </p:nvSpPr>
        <p:spPr>
          <a:xfrm>
            <a:off x="4022194" y="0"/>
            <a:ext cx="3077051" cy="513588"/>
          </a:xfrm>
          <a:prstGeom prst="rect">
            <a:avLst/>
          </a:prstGeom>
        </p:spPr>
        <p:txBody>
          <a:bodyPr vert="horz" lIns="99058" tIns="49529" rIns="99058" bIns="49529" rtlCol="0"/>
          <a:lstStyle>
            <a:lvl1pPr algn="r">
              <a:defRPr sz="1300"/>
            </a:lvl1pPr>
          </a:lstStyle>
          <a:p>
            <a:fld id="{8D98919D-CEBC-4514-AC9C-C19AC809D0F7}" type="datetimeFigureOut">
              <a:rPr lang="de-DE" smtClean="0"/>
              <a:t>22.05.2025</a:t>
            </a:fld>
            <a:endParaRPr lang="de-DE"/>
          </a:p>
        </p:txBody>
      </p:sp>
      <p:sp>
        <p:nvSpPr>
          <p:cNvPr id="4" name="Folienbildplatzhalter 3"/>
          <p:cNvSpPr>
            <a:spLocks noGrp="1" noRot="1" noChangeAspect="1"/>
          </p:cNvSpPr>
          <p:nvPr>
            <p:ph type="sldImg" idx="2"/>
          </p:nvPr>
        </p:nvSpPr>
        <p:spPr>
          <a:xfrm>
            <a:off x="479425" y="1279525"/>
            <a:ext cx="6142038" cy="3454400"/>
          </a:xfrm>
          <a:prstGeom prst="rect">
            <a:avLst/>
          </a:prstGeom>
          <a:noFill/>
          <a:ln w="12700">
            <a:solidFill>
              <a:prstClr val="black"/>
            </a:solidFill>
          </a:ln>
        </p:spPr>
        <p:txBody>
          <a:bodyPr vert="horz" lIns="99058" tIns="49529" rIns="99058" bIns="49529" rtlCol="0" anchor="ctr"/>
          <a:lstStyle/>
          <a:p>
            <a:endParaRPr lang="de-DE"/>
          </a:p>
        </p:txBody>
      </p:sp>
      <p:sp>
        <p:nvSpPr>
          <p:cNvPr id="5" name="Notizenplatzhalter 4"/>
          <p:cNvSpPr>
            <a:spLocks noGrp="1"/>
          </p:cNvSpPr>
          <p:nvPr>
            <p:ph type="body" sz="quarter" idx="3"/>
          </p:nvPr>
        </p:nvSpPr>
        <p:spPr>
          <a:xfrm>
            <a:off x="710089" y="4926171"/>
            <a:ext cx="5680710" cy="4030504"/>
          </a:xfrm>
          <a:prstGeom prst="rect">
            <a:avLst/>
          </a:prstGeom>
        </p:spPr>
        <p:txBody>
          <a:bodyPr vert="horz" lIns="99058" tIns="49529" rIns="99058" bIns="4952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2615"/>
            <a:ext cx="3077051" cy="513587"/>
          </a:xfrm>
          <a:prstGeom prst="rect">
            <a:avLst/>
          </a:prstGeom>
        </p:spPr>
        <p:txBody>
          <a:bodyPr vert="horz" lIns="99058" tIns="49529" rIns="99058" bIns="49529" rtlCol="0" anchor="b"/>
          <a:lstStyle>
            <a:lvl1pPr algn="l">
              <a:defRPr sz="1300"/>
            </a:lvl1pPr>
          </a:lstStyle>
          <a:p>
            <a:endParaRPr lang="de-DE"/>
          </a:p>
        </p:txBody>
      </p:sp>
      <p:sp>
        <p:nvSpPr>
          <p:cNvPr id="7" name="Foliennummernplatzhalter 6"/>
          <p:cNvSpPr>
            <a:spLocks noGrp="1"/>
          </p:cNvSpPr>
          <p:nvPr>
            <p:ph type="sldNum" sz="quarter" idx="5"/>
          </p:nvPr>
        </p:nvSpPr>
        <p:spPr>
          <a:xfrm>
            <a:off x="4022194" y="9722615"/>
            <a:ext cx="3077051" cy="513587"/>
          </a:xfrm>
          <a:prstGeom prst="rect">
            <a:avLst/>
          </a:prstGeom>
        </p:spPr>
        <p:txBody>
          <a:bodyPr vert="horz" lIns="99058" tIns="49529" rIns="99058" bIns="49529" rtlCol="0" anchor="b"/>
          <a:lstStyle>
            <a:lvl1pPr algn="r">
              <a:defRPr sz="1300"/>
            </a:lvl1pPr>
          </a:lstStyle>
          <a:p>
            <a:fld id="{AF7D3FCE-1851-42E8-8F67-E9E75308B498}" type="slidenum">
              <a:rPr lang="de-DE" smtClean="0"/>
              <a:t>‹Nr.›</a:t>
            </a:fld>
            <a:endParaRPr lang="de-DE"/>
          </a:p>
        </p:txBody>
      </p:sp>
    </p:spTree>
    <p:extLst>
      <p:ext uri="{BB962C8B-B14F-4D97-AF65-F5344CB8AC3E}">
        <p14:creationId xmlns:p14="http://schemas.microsoft.com/office/powerpoint/2010/main" val="1922781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7D3FCE-1851-42E8-8F67-E9E75308B498}" type="slidenum">
              <a:rPr lang="de-DE" smtClean="0"/>
              <a:t>2</a:t>
            </a:fld>
            <a:endParaRPr lang="de-DE"/>
          </a:p>
        </p:txBody>
      </p:sp>
    </p:spTree>
    <p:extLst>
      <p:ext uri="{BB962C8B-B14F-4D97-AF65-F5344CB8AC3E}">
        <p14:creationId xmlns:p14="http://schemas.microsoft.com/office/powerpoint/2010/main" val="2209672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7D3FCE-1851-42E8-8F67-E9E75308B498}" type="slidenum">
              <a:rPr lang="de-DE" smtClean="0"/>
              <a:t>27</a:t>
            </a:fld>
            <a:endParaRPr lang="de-DE"/>
          </a:p>
        </p:txBody>
      </p:sp>
    </p:spTree>
    <p:extLst>
      <p:ext uri="{BB962C8B-B14F-4D97-AF65-F5344CB8AC3E}">
        <p14:creationId xmlns:p14="http://schemas.microsoft.com/office/powerpoint/2010/main" val="2070453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7D3FCE-1851-42E8-8F67-E9E75308B498}" type="slidenum">
              <a:rPr lang="de-DE" smtClean="0"/>
              <a:t>3</a:t>
            </a:fld>
            <a:endParaRPr lang="de-DE"/>
          </a:p>
        </p:txBody>
      </p:sp>
    </p:spTree>
    <p:extLst>
      <p:ext uri="{BB962C8B-B14F-4D97-AF65-F5344CB8AC3E}">
        <p14:creationId xmlns:p14="http://schemas.microsoft.com/office/powerpoint/2010/main" val="1375422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7D3FCE-1851-42E8-8F67-E9E75308B498}" type="slidenum">
              <a:rPr lang="de-DE" smtClean="0"/>
              <a:t>4</a:t>
            </a:fld>
            <a:endParaRPr lang="de-DE"/>
          </a:p>
        </p:txBody>
      </p:sp>
    </p:spTree>
    <p:extLst>
      <p:ext uri="{BB962C8B-B14F-4D97-AF65-F5344CB8AC3E}">
        <p14:creationId xmlns:p14="http://schemas.microsoft.com/office/powerpoint/2010/main" val="185077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Die Bioökonomie orientiert sich am Kreislaufprinzip der Natur und sieht den Wandel zu einer Kreislaufwirtschaft als wesentliches Leitbild an. Im Sinn von Ressourceneffizienz und Nachhaltigkeit zielt sie auf die stufenweise Verwertung und Mehrfachnutzung von Ressourcen ab.</a:t>
            </a:r>
          </a:p>
          <a:p>
            <a:r>
              <a:rPr lang="de-DE" sz="1200" dirty="0"/>
              <a:t>Die mit der Etablierung der Bioökonomie verbundenen Zielsetzungen werden zu einer steigenden Nachfrage nach nachwachsenden Rohstoffen für stoffliche und energetische Verwendung führen. </a:t>
            </a:r>
          </a:p>
          <a:p>
            <a:r>
              <a:rPr lang="de-DE" sz="1200" dirty="0"/>
              <a:t>Heutiges Recycling bedient die Kreislaufwirtschaft auf der Stufe R8. Zukünftig wird es notwendig, darüber hinaus auch auf den </a:t>
            </a:r>
            <a:r>
              <a:rPr lang="de-DE" sz="1200" b="1" dirty="0"/>
              <a:t>Ebenen R1 bis R7 </a:t>
            </a:r>
            <a:r>
              <a:rPr lang="de-DE" sz="1200" dirty="0"/>
              <a:t>zusätzliche Geschäftsmodelle mit geschlossenen Produktkreisläufen zu etablieren.</a:t>
            </a:r>
          </a:p>
          <a:p>
            <a:r>
              <a:rPr lang="de-DE" sz="1200" dirty="0"/>
              <a:t>Geschlossene Kreisläufe einer nachhaltigen Kreislaufwirtschaft </a:t>
            </a:r>
            <a:r>
              <a:rPr lang="de-DE" sz="1200" b="1" dirty="0"/>
              <a:t>verringern die Produktionsmengen heutiger Produkte</a:t>
            </a:r>
            <a:r>
              <a:rPr lang="de-DE" sz="1200" dirty="0"/>
              <a:t>, beispielsweise durch wegfallende Verpackungen und längere Nutzungsdauer von Produkten. </a:t>
            </a:r>
          </a:p>
          <a:p>
            <a:r>
              <a:rPr lang="de-DE" sz="1200" b="1" dirty="0"/>
              <a:t>Neue Anwendungsfelder des Werkstoff-Know-hows für faser- und papierbasierte Werkstoffe </a:t>
            </a:r>
            <a:r>
              <a:rPr lang="de-DE" sz="1200" dirty="0"/>
              <a:t>und Produkte bieten zusätzliche Zukunftschancen, zum Beispiel Bau, Leichtbau, Medizinprodukte, </a:t>
            </a:r>
            <a:r>
              <a:rPr lang="de-DE" sz="1200" dirty="0" err="1"/>
              <a:t>Pharma</a:t>
            </a:r>
            <a:r>
              <a:rPr lang="de-DE" sz="1200" dirty="0"/>
              <a:t> etc. </a:t>
            </a:r>
          </a:p>
          <a:p>
            <a:r>
              <a:rPr lang="de-DE" sz="1200" dirty="0"/>
              <a:t>Es erscheint zwingend für erfolgreiche Geschäftstransformation, die neu entstehenden Anforderungen bei zahlreichen Fragestellungen und dynamischen Strukturveränderungen – auch branchenübergreifend und kooperativ – anzugehen</a:t>
            </a:r>
            <a:endParaRPr lang="de-DE" dirty="0"/>
          </a:p>
        </p:txBody>
      </p:sp>
      <p:sp>
        <p:nvSpPr>
          <p:cNvPr id="4" name="Foliennummernplatzhalter 3"/>
          <p:cNvSpPr>
            <a:spLocks noGrp="1"/>
          </p:cNvSpPr>
          <p:nvPr>
            <p:ph type="sldNum" sz="quarter" idx="5"/>
          </p:nvPr>
        </p:nvSpPr>
        <p:spPr/>
        <p:txBody>
          <a:bodyPr/>
          <a:lstStyle/>
          <a:p>
            <a:fld id="{AF7D3FCE-1851-42E8-8F67-E9E75308B498}" type="slidenum">
              <a:rPr lang="de-DE" smtClean="0"/>
              <a:t>5</a:t>
            </a:fld>
            <a:endParaRPr lang="de-DE"/>
          </a:p>
        </p:txBody>
      </p:sp>
    </p:spTree>
    <p:extLst>
      <p:ext uri="{BB962C8B-B14F-4D97-AF65-F5344CB8AC3E}">
        <p14:creationId xmlns:p14="http://schemas.microsoft.com/office/powerpoint/2010/main" val="2963139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7D3FCE-1851-42E8-8F67-E9E75308B498}" type="slidenum">
              <a:rPr lang="de-DE" smtClean="0"/>
              <a:t>6</a:t>
            </a:fld>
            <a:endParaRPr lang="de-DE"/>
          </a:p>
        </p:txBody>
      </p:sp>
    </p:spTree>
    <p:extLst>
      <p:ext uri="{BB962C8B-B14F-4D97-AF65-F5344CB8AC3E}">
        <p14:creationId xmlns:p14="http://schemas.microsoft.com/office/powerpoint/2010/main" val="113192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7D3FCE-1851-42E8-8F67-E9E75308B498}" type="slidenum">
              <a:rPr lang="de-DE" smtClean="0"/>
              <a:t>8</a:t>
            </a:fld>
            <a:endParaRPr lang="de-DE"/>
          </a:p>
        </p:txBody>
      </p:sp>
    </p:spTree>
    <p:extLst>
      <p:ext uri="{BB962C8B-B14F-4D97-AF65-F5344CB8AC3E}">
        <p14:creationId xmlns:p14="http://schemas.microsoft.com/office/powerpoint/2010/main" val="16432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7D3FCE-1851-42E8-8F67-E9E75308B498}" type="slidenum">
              <a:rPr lang="de-DE" smtClean="0"/>
              <a:t>14</a:t>
            </a:fld>
            <a:endParaRPr lang="de-DE"/>
          </a:p>
        </p:txBody>
      </p:sp>
    </p:spTree>
    <p:extLst>
      <p:ext uri="{BB962C8B-B14F-4D97-AF65-F5344CB8AC3E}">
        <p14:creationId xmlns:p14="http://schemas.microsoft.com/office/powerpoint/2010/main" val="3414384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7D3FCE-1851-42E8-8F67-E9E75308B498}" type="slidenum">
              <a:rPr lang="de-DE" smtClean="0"/>
              <a:t>16</a:t>
            </a:fld>
            <a:endParaRPr lang="de-DE"/>
          </a:p>
        </p:txBody>
      </p:sp>
    </p:spTree>
    <p:extLst>
      <p:ext uri="{BB962C8B-B14F-4D97-AF65-F5344CB8AC3E}">
        <p14:creationId xmlns:p14="http://schemas.microsoft.com/office/powerpoint/2010/main" val="770285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F7D3FCE-1851-42E8-8F67-E9E75308B498}" type="slidenum">
              <a:rPr lang="de-DE" smtClean="0"/>
              <a:t>18</a:t>
            </a:fld>
            <a:endParaRPr lang="de-DE"/>
          </a:p>
        </p:txBody>
      </p:sp>
    </p:spTree>
    <p:extLst>
      <p:ext uri="{BB962C8B-B14F-4D97-AF65-F5344CB8AC3E}">
        <p14:creationId xmlns:p14="http://schemas.microsoft.com/office/powerpoint/2010/main" val="224893998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Einfach">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DE4C28A6-F738-4A7F-8BC9-28184C75F96F}"/>
              </a:ext>
            </a:extLst>
          </p:cNvPr>
          <p:cNvSpPr/>
          <p:nvPr userDrawn="1"/>
        </p:nvSpPr>
        <p:spPr>
          <a:xfrm>
            <a:off x="0" y="6299240"/>
            <a:ext cx="12192000" cy="55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0B7B7B1E-7368-4494-BC25-EB012D73C384}"/>
              </a:ext>
            </a:extLst>
          </p:cNvPr>
          <p:cNvSpPr txBox="1"/>
          <p:nvPr userDrawn="1"/>
        </p:nvSpPr>
        <p:spPr>
          <a:xfrm>
            <a:off x="9110099" y="861948"/>
            <a:ext cx="2451953" cy="369332"/>
          </a:xfrm>
          <a:prstGeom prst="rect">
            <a:avLst/>
          </a:prstGeom>
          <a:noFill/>
        </p:spPr>
        <p:txBody>
          <a:bodyPr wrap="none" rIns="0" rtlCol="0">
            <a:spAutoFit/>
          </a:bodyPr>
          <a:lstStyle/>
          <a:p>
            <a:pPr algn="r"/>
            <a:r>
              <a:rPr lang="de-DE" sz="1800" b="1" dirty="0">
                <a:solidFill>
                  <a:srgbClr val="005A9A"/>
                </a:solidFill>
                <a:latin typeface="Arial" panose="020B0604020202020204" pitchFamily="34" charset="0"/>
                <a:ea typeface="Verdana" panose="020B0604030504040204" pitchFamily="34" charset="0"/>
                <a:cs typeface="Arial" panose="020B0604020202020204" pitchFamily="34" charset="0"/>
              </a:rPr>
              <a:t>FIBRE</a:t>
            </a:r>
            <a:r>
              <a:rPr lang="de-DE" sz="1800" dirty="0">
                <a:solidFill>
                  <a:srgbClr val="005A9A"/>
                </a:solidFill>
                <a:latin typeface="Arial" panose="020B0604020202020204" pitchFamily="34" charset="0"/>
                <a:ea typeface="Verdana" panose="020B0604030504040204" pitchFamily="34" charset="0"/>
                <a:cs typeface="Arial" panose="020B0604020202020204" pitchFamily="34" charset="0"/>
              </a:rPr>
              <a:t> </a:t>
            </a:r>
            <a:r>
              <a:rPr lang="de-DE" sz="1800" dirty="0" err="1">
                <a:solidFill>
                  <a:srgbClr val="005A9A"/>
                </a:solidFill>
                <a:latin typeface="Arial" panose="020B0604020202020204" pitchFamily="34" charset="0"/>
                <a:ea typeface="Verdana" panose="020B0604030504040204" pitchFamily="34" charset="0"/>
                <a:cs typeface="Arial" panose="020B0604020202020204" pitchFamily="34" charset="0"/>
              </a:rPr>
              <a:t>based</a:t>
            </a:r>
            <a:r>
              <a:rPr lang="de-DE" sz="1800" dirty="0">
                <a:solidFill>
                  <a:srgbClr val="005A9A"/>
                </a:solidFill>
                <a:latin typeface="Arial" panose="020B0604020202020204" pitchFamily="34" charset="0"/>
                <a:ea typeface="Verdana" panose="020B0604030504040204" pitchFamily="34" charset="0"/>
                <a:cs typeface="Arial" panose="020B0604020202020204" pitchFamily="34" charset="0"/>
              </a:rPr>
              <a:t> </a:t>
            </a:r>
            <a:r>
              <a:rPr lang="de-DE" sz="1800" dirty="0" err="1">
                <a:solidFill>
                  <a:srgbClr val="005A9A"/>
                </a:solidFill>
                <a:latin typeface="Arial" panose="020B0604020202020204" pitchFamily="34" charset="0"/>
                <a:ea typeface="Verdana" panose="020B0604030504040204" pitchFamily="34" charset="0"/>
                <a:cs typeface="Arial" panose="020B0604020202020204" pitchFamily="34" charset="0"/>
              </a:rPr>
              <a:t>solutions</a:t>
            </a:r>
            <a:endParaRPr lang="de-DE" sz="1800" dirty="0">
              <a:solidFill>
                <a:srgbClr val="005A9A"/>
              </a:solidFill>
              <a:latin typeface="Arial" panose="020B0604020202020204" pitchFamily="34" charset="0"/>
              <a:ea typeface="Verdana" panose="020B0604030504040204" pitchFamily="34" charset="0"/>
              <a:cs typeface="Arial" panose="020B0604020202020204" pitchFamily="34" charset="0"/>
            </a:endParaRPr>
          </a:p>
        </p:txBody>
      </p:sp>
      <p:sp>
        <p:nvSpPr>
          <p:cNvPr id="23" name="Rechteck 22">
            <a:extLst>
              <a:ext uri="{FF2B5EF4-FFF2-40B4-BE49-F238E27FC236}">
                <a16:creationId xmlns:a16="http://schemas.microsoft.com/office/drawing/2014/main" id="{1E1107F5-536D-4764-8282-DBE4DD2D56A8}"/>
              </a:ext>
            </a:extLst>
          </p:cNvPr>
          <p:cNvSpPr/>
          <p:nvPr userDrawn="1"/>
        </p:nvSpPr>
        <p:spPr>
          <a:xfrm>
            <a:off x="-1" y="1607481"/>
            <a:ext cx="3829051" cy="4490461"/>
          </a:xfrm>
          <a:prstGeom prst="rect">
            <a:avLst/>
          </a:prstGeom>
          <a:solidFill>
            <a:srgbClr val="00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4" name="Title 1">
            <a:extLst>
              <a:ext uri="{FF2B5EF4-FFF2-40B4-BE49-F238E27FC236}">
                <a16:creationId xmlns:a16="http://schemas.microsoft.com/office/drawing/2014/main" id="{414ACC54-B882-4D98-8AAF-6B8FBDEE72A0}"/>
              </a:ext>
            </a:extLst>
          </p:cNvPr>
          <p:cNvSpPr>
            <a:spLocks noGrp="1"/>
          </p:cNvSpPr>
          <p:nvPr>
            <p:ph type="title"/>
          </p:nvPr>
        </p:nvSpPr>
        <p:spPr>
          <a:xfrm>
            <a:off x="425868" y="1946892"/>
            <a:ext cx="2776548" cy="3811637"/>
          </a:xfrm>
        </p:spPr>
        <p:txBody>
          <a:bodyPr lIns="0" tIns="0" anchor="t">
            <a:noAutofit/>
          </a:bodyPr>
          <a:lstStyle>
            <a:lvl1pPr>
              <a:lnSpc>
                <a:spcPct val="110000"/>
              </a:lnSpc>
              <a:defRPr sz="2400">
                <a:solidFill>
                  <a:schemeClr val="bg1"/>
                </a:solidFill>
              </a:defRPr>
            </a:lvl1pPr>
          </a:lstStyle>
          <a:p>
            <a:r>
              <a:rPr lang="de-DE"/>
              <a:t>Mastertitelformat bearbeiten</a:t>
            </a:r>
            <a:endParaRPr lang="en-US" dirty="0"/>
          </a:p>
        </p:txBody>
      </p:sp>
      <p:sp>
        <p:nvSpPr>
          <p:cNvPr id="25" name="Bildplatzhalter 9">
            <a:extLst>
              <a:ext uri="{FF2B5EF4-FFF2-40B4-BE49-F238E27FC236}">
                <a16:creationId xmlns:a16="http://schemas.microsoft.com/office/drawing/2014/main" id="{2CFC514B-AE9F-42FF-B742-79EA43C80E86}"/>
              </a:ext>
            </a:extLst>
          </p:cNvPr>
          <p:cNvSpPr>
            <a:spLocks noGrp="1"/>
          </p:cNvSpPr>
          <p:nvPr>
            <p:ph type="pic" sz="quarter" idx="10"/>
          </p:nvPr>
        </p:nvSpPr>
        <p:spPr>
          <a:xfrm>
            <a:off x="3829050" y="1608139"/>
            <a:ext cx="7703353" cy="4489897"/>
          </a:xfrm>
        </p:spPr>
        <p:txBody>
          <a:bodyPr>
            <a:noAutofit/>
          </a:bodyPr>
          <a:lstStyle>
            <a:lvl1pPr>
              <a:defRPr>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6" name="Textfeld 25">
            <a:extLst>
              <a:ext uri="{FF2B5EF4-FFF2-40B4-BE49-F238E27FC236}">
                <a16:creationId xmlns:a16="http://schemas.microsoft.com/office/drawing/2014/main" id="{932D84F9-8926-49E3-960C-FF8E8A1CACB4}"/>
              </a:ext>
            </a:extLst>
          </p:cNvPr>
          <p:cNvSpPr txBox="1"/>
          <p:nvPr userDrawn="1"/>
        </p:nvSpPr>
        <p:spPr>
          <a:xfrm>
            <a:off x="608609" y="6299241"/>
            <a:ext cx="1681807" cy="338554"/>
          </a:xfrm>
          <a:prstGeom prst="rect">
            <a:avLst/>
          </a:prstGeom>
          <a:noFill/>
        </p:spPr>
        <p:txBody>
          <a:bodyPr wrap="none" lIns="0" rIns="0" rtlCol="0">
            <a:spAutoFit/>
          </a:bodyPr>
          <a:lstStyle/>
          <a:p>
            <a:pPr algn="r"/>
            <a:r>
              <a:rPr lang="de-DE" sz="1600" b="1" dirty="0">
                <a:solidFill>
                  <a:srgbClr val="005A9A"/>
                </a:solidFill>
                <a:latin typeface="Arial" panose="020B0604020202020204" pitchFamily="34" charset="0"/>
                <a:ea typeface="Verdana" panose="020B0604030504040204" pitchFamily="34" charset="0"/>
                <a:cs typeface="Arial" panose="020B0604020202020204" pitchFamily="34" charset="0"/>
              </a:rPr>
              <a:t>www.ptspaper.de</a:t>
            </a:r>
            <a:endParaRPr lang="de-DE" sz="1600" dirty="0">
              <a:solidFill>
                <a:srgbClr val="005A9A"/>
              </a:solidFill>
              <a:latin typeface="Arial" panose="020B0604020202020204" pitchFamily="34" charset="0"/>
              <a:ea typeface="Verdana" panose="020B0604030504040204" pitchFamily="34" charset="0"/>
              <a:cs typeface="Arial" panose="020B0604020202020204" pitchFamily="34" charset="0"/>
            </a:endParaRPr>
          </a:p>
        </p:txBody>
      </p:sp>
      <p:pic>
        <p:nvPicPr>
          <p:cNvPr id="27" name="Grafik 26">
            <a:extLst>
              <a:ext uri="{FF2B5EF4-FFF2-40B4-BE49-F238E27FC236}">
                <a16:creationId xmlns:a16="http://schemas.microsoft.com/office/drawing/2014/main" id="{A841461B-49A6-4777-843C-02E638F0E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5868" y="288631"/>
            <a:ext cx="1117549" cy="1117549"/>
          </a:xfrm>
          <a:prstGeom prst="rect">
            <a:avLst/>
          </a:prstGeom>
        </p:spPr>
      </p:pic>
      <p:pic>
        <p:nvPicPr>
          <p:cNvPr id="28" name="Grafik 27">
            <a:extLst>
              <a:ext uri="{FF2B5EF4-FFF2-40B4-BE49-F238E27FC236}">
                <a16:creationId xmlns:a16="http://schemas.microsoft.com/office/drawing/2014/main" id="{ECC9A204-207D-4DC8-9D65-CA269A497E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39797" y="6390345"/>
            <a:ext cx="219075" cy="186214"/>
          </a:xfrm>
          <a:prstGeom prst="rect">
            <a:avLst/>
          </a:prstGeom>
        </p:spPr>
      </p:pic>
      <p:pic>
        <p:nvPicPr>
          <p:cNvPr id="29" name="Grafik 28">
            <a:extLst>
              <a:ext uri="{FF2B5EF4-FFF2-40B4-BE49-F238E27FC236}">
                <a16:creationId xmlns:a16="http://schemas.microsoft.com/office/drawing/2014/main" id="{A4ABE918-6CE5-433B-B2CF-AF87A3D43DD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36617" y="6366529"/>
            <a:ext cx="208121" cy="240982"/>
          </a:xfrm>
          <a:prstGeom prst="rect">
            <a:avLst/>
          </a:prstGeom>
        </p:spPr>
      </p:pic>
      <p:pic>
        <p:nvPicPr>
          <p:cNvPr id="30" name="Grafik 29">
            <a:extLst>
              <a:ext uri="{FF2B5EF4-FFF2-40B4-BE49-F238E27FC236}">
                <a16:creationId xmlns:a16="http://schemas.microsoft.com/office/drawing/2014/main" id="{3189780A-4A09-4BDA-AC01-AFE3AA8593E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19772" y="6366530"/>
            <a:ext cx="197167" cy="197167"/>
          </a:xfrm>
          <a:prstGeom prst="rect">
            <a:avLst/>
          </a:prstGeom>
        </p:spPr>
      </p:pic>
    </p:spTree>
    <p:extLst>
      <p:ext uri="{BB962C8B-B14F-4D97-AF65-F5344CB8AC3E}">
        <p14:creationId xmlns:p14="http://schemas.microsoft.com/office/powerpoint/2010/main" val="3341923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BCCF2-CAD6-423C-A06B-56B24509BADA}"/>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BF0B71C-7DF1-49FF-AA4D-1754E6A1BA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2C03CF0-0A80-4E41-8DEA-728FE9E05053}"/>
              </a:ext>
            </a:extLst>
          </p:cNvPr>
          <p:cNvSpPr>
            <a:spLocks noGrp="1"/>
          </p:cNvSpPr>
          <p:nvPr>
            <p:ph type="dt" sz="half" idx="10"/>
          </p:nvPr>
        </p:nvSpPr>
        <p:spPr/>
        <p:txBody>
          <a:bodyPr/>
          <a:lstStyle/>
          <a:p>
            <a:fld id="{989571DF-097C-459C-AEEC-B99F1A4BC7B4}" type="datetimeFigureOut">
              <a:rPr lang="de-DE" smtClean="0"/>
              <a:t>22.05.2025</a:t>
            </a:fld>
            <a:endParaRPr lang="de-DE"/>
          </a:p>
        </p:txBody>
      </p:sp>
      <p:sp>
        <p:nvSpPr>
          <p:cNvPr id="5" name="Fußzeilenplatzhalter 4">
            <a:extLst>
              <a:ext uri="{FF2B5EF4-FFF2-40B4-BE49-F238E27FC236}">
                <a16:creationId xmlns:a16="http://schemas.microsoft.com/office/drawing/2014/main" id="{FF25AC2E-02E2-4394-9AFD-1A7156233D8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ECF9174-EF99-4105-9180-4D5925812329}"/>
              </a:ext>
            </a:extLst>
          </p:cNvPr>
          <p:cNvSpPr>
            <a:spLocks noGrp="1"/>
          </p:cNvSpPr>
          <p:nvPr>
            <p:ph type="sldNum" sz="quarter" idx="12"/>
          </p:nvPr>
        </p:nvSpPr>
        <p:spPr/>
        <p:txBody>
          <a:bodyPr/>
          <a:lstStyle/>
          <a:p>
            <a:fld id="{2BF345E2-F8F9-41CA-A699-1E1CA65134B7}" type="slidenum">
              <a:rPr lang="de-DE" smtClean="0"/>
              <a:t>‹Nr.›</a:t>
            </a:fld>
            <a:endParaRPr lang="de-DE"/>
          </a:p>
        </p:txBody>
      </p:sp>
    </p:spTree>
    <p:extLst>
      <p:ext uri="{BB962C8B-B14F-4D97-AF65-F5344CB8AC3E}">
        <p14:creationId xmlns:p14="http://schemas.microsoft.com/office/powerpoint/2010/main" val="49632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Geschäftsfelder">
    <p:spTree>
      <p:nvGrpSpPr>
        <p:cNvPr id="1" name=""/>
        <p:cNvGrpSpPr/>
        <p:nvPr/>
      </p:nvGrpSpPr>
      <p:grpSpPr>
        <a:xfrm>
          <a:off x="0" y="0"/>
          <a:ext cx="0" cy="0"/>
          <a:chOff x="0" y="0"/>
          <a:chExt cx="0" cy="0"/>
        </a:xfrm>
      </p:grpSpPr>
      <p:sp>
        <p:nvSpPr>
          <p:cNvPr id="34" name="Rechteck 33">
            <a:extLst>
              <a:ext uri="{FF2B5EF4-FFF2-40B4-BE49-F238E27FC236}">
                <a16:creationId xmlns:a16="http://schemas.microsoft.com/office/drawing/2014/main" id="{430AB9C3-5A29-4BD6-8E55-2B76667BD5E1}"/>
              </a:ext>
            </a:extLst>
          </p:cNvPr>
          <p:cNvSpPr/>
          <p:nvPr userDrawn="1"/>
        </p:nvSpPr>
        <p:spPr>
          <a:xfrm>
            <a:off x="0" y="6299240"/>
            <a:ext cx="12192000" cy="55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0B7B7B1E-7368-4494-BC25-EB012D73C384}"/>
              </a:ext>
            </a:extLst>
          </p:cNvPr>
          <p:cNvSpPr txBox="1"/>
          <p:nvPr userDrawn="1"/>
        </p:nvSpPr>
        <p:spPr>
          <a:xfrm>
            <a:off x="9110099" y="861948"/>
            <a:ext cx="2451953" cy="369332"/>
          </a:xfrm>
          <a:prstGeom prst="rect">
            <a:avLst/>
          </a:prstGeom>
          <a:noFill/>
        </p:spPr>
        <p:txBody>
          <a:bodyPr wrap="none" rIns="0" rtlCol="0">
            <a:spAutoFit/>
          </a:bodyPr>
          <a:lstStyle/>
          <a:p>
            <a:pPr algn="r"/>
            <a:r>
              <a:rPr lang="de-DE" sz="1800" b="1" dirty="0">
                <a:solidFill>
                  <a:srgbClr val="005A9A"/>
                </a:solidFill>
                <a:latin typeface="Arial" panose="020B0604020202020204" pitchFamily="34" charset="0"/>
                <a:ea typeface="Verdana" panose="020B0604030504040204" pitchFamily="34" charset="0"/>
                <a:cs typeface="Arial" panose="020B0604020202020204" pitchFamily="34" charset="0"/>
              </a:rPr>
              <a:t>FIBRE</a:t>
            </a:r>
            <a:r>
              <a:rPr lang="de-DE" sz="1800" dirty="0">
                <a:solidFill>
                  <a:srgbClr val="005A9A"/>
                </a:solidFill>
                <a:latin typeface="Arial" panose="020B0604020202020204" pitchFamily="34" charset="0"/>
                <a:ea typeface="Verdana" panose="020B0604030504040204" pitchFamily="34" charset="0"/>
                <a:cs typeface="Arial" panose="020B0604020202020204" pitchFamily="34" charset="0"/>
              </a:rPr>
              <a:t> </a:t>
            </a:r>
            <a:r>
              <a:rPr lang="de-DE" sz="1800" dirty="0" err="1">
                <a:solidFill>
                  <a:srgbClr val="005A9A"/>
                </a:solidFill>
                <a:latin typeface="Arial" panose="020B0604020202020204" pitchFamily="34" charset="0"/>
                <a:ea typeface="Verdana" panose="020B0604030504040204" pitchFamily="34" charset="0"/>
                <a:cs typeface="Arial" panose="020B0604020202020204" pitchFamily="34" charset="0"/>
              </a:rPr>
              <a:t>based</a:t>
            </a:r>
            <a:r>
              <a:rPr lang="de-DE" sz="1800" dirty="0">
                <a:solidFill>
                  <a:srgbClr val="005A9A"/>
                </a:solidFill>
                <a:latin typeface="Arial" panose="020B0604020202020204" pitchFamily="34" charset="0"/>
                <a:ea typeface="Verdana" panose="020B0604030504040204" pitchFamily="34" charset="0"/>
                <a:cs typeface="Arial" panose="020B0604020202020204" pitchFamily="34" charset="0"/>
              </a:rPr>
              <a:t> </a:t>
            </a:r>
            <a:r>
              <a:rPr lang="de-DE" sz="1800" dirty="0" err="1">
                <a:solidFill>
                  <a:srgbClr val="005A9A"/>
                </a:solidFill>
                <a:latin typeface="Arial" panose="020B0604020202020204" pitchFamily="34" charset="0"/>
                <a:ea typeface="Verdana" panose="020B0604030504040204" pitchFamily="34" charset="0"/>
                <a:cs typeface="Arial" panose="020B0604020202020204" pitchFamily="34" charset="0"/>
              </a:rPr>
              <a:t>solutions</a:t>
            </a:r>
            <a:endParaRPr lang="de-DE" sz="1800" dirty="0">
              <a:solidFill>
                <a:srgbClr val="005A9A"/>
              </a:solidFill>
              <a:latin typeface="Arial" panose="020B0604020202020204" pitchFamily="34" charset="0"/>
              <a:ea typeface="Verdana" panose="020B0604030504040204" pitchFamily="34" charset="0"/>
              <a:cs typeface="Arial" panose="020B0604020202020204" pitchFamily="34" charset="0"/>
            </a:endParaRPr>
          </a:p>
        </p:txBody>
      </p:sp>
      <p:sp>
        <p:nvSpPr>
          <p:cNvPr id="23" name="Rechteck 22">
            <a:extLst>
              <a:ext uri="{FF2B5EF4-FFF2-40B4-BE49-F238E27FC236}">
                <a16:creationId xmlns:a16="http://schemas.microsoft.com/office/drawing/2014/main" id="{1E1107F5-536D-4764-8282-DBE4DD2D56A8}"/>
              </a:ext>
            </a:extLst>
          </p:cNvPr>
          <p:cNvSpPr/>
          <p:nvPr userDrawn="1"/>
        </p:nvSpPr>
        <p:spPr>
          <a:xfrm>
            <a:off x="-1" y="1607481"/>
            <a:ext cx="3829051" cy="4490461"/>
          </a:xfrm>
          <a:prstGeom prst="rect">
            <a:avLst/>
          </a:prstGeom>
          <a:solidFill>
            <a:srgbClr val="00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4" name="Title 1">
            <a:extLst>
              <a:ext uri="{FF2B5EF4-FFF2-40B4-BE49-F238E27FC236}">
                <a16:creationId xmlns:a16="http://schemas.microsoft.com/office/drawing/2014/main" id="{414ACC54-B882-4D98-8AAF-6B8FBDEE72A0}"/>
              </a:ext>
            </a:extLst>
          </p:cNvPr>
          <p:cNvSpPr>
            <a:spLocks noGrp="1"/>
          </p:cNvSpPr>
          <p:nvPr>
            <p:ph type="title"/>
          </p:nvPr>
        </p:nvSpPr>
        <p:spPr>
          <a:xfrm>
            <a:off x="425868" y="1946892"/>
            <a:ext cx="2776548" cy="3811637"/>
          </a:xfrm>
        </p:spPr>
        <p:txBody>
          <a:bodyPr lIns="0" tIns="0" anchor="t">
            <a:noAutofit/>
          </a:bodyPr>
          <a:lstStyle>
            <a:lvl1pPr>
              <a:lnSpc>
                <a:spcPct val="110000"/>
              </a:lnSpc>
              <a:defRPr sz="2400">
                <a:solidFill>
                  <a:schemeClr val="bg1"/>
                </a:solidFill>
              </a:defRPr>
            </a:lvl1pPr>
          </a:lstStyle>
          <a:p>
            <a:r>
              <a:rPr lang="de-DE"/>
              <a:t>Mastertitelformat bearbeiten</a:t>
            </a:r>
            <a:endParaRPr lang="en-US" dirty="0"/>
          </a:p>
        </p:txBody>
      </p:sp>
      <p:sp>
        <p:nvSpPr>
          <p:cNvPr id="25" name="Bildplatzhalter 9">
            <a:extLst>
              <a:ext uri="{FF2B5EF4-FFF2-40B4-BE49-F238E27FC236}">
                <a16:creationId xmlns:a16="http://schemas.microsoft.com/office/drawing/2014/main" id="{2CFC514B-AE9F-42FF-B742-79EA43C80E86}"/>
              </a:ext>
            </a:extLst>
          </p:cNvPr>
          <p:cNvSpPr>
            <a:spLocks noGrp="1"/>
          </p:cNvSpPr>
          <p:nvPr>
            <p:ph type="pic" sz="quarter" idx="10"/>
          </p:nvPr>
        </p:nvSpPr>
        <p:spPr>
          <a:xfrm>
            <a:off x="3829050" y="1608139"/>
            <a:ext cx="7703353" cy="2749451"/>
          </a:xfrm>
        </p:spPr>
        <p:txBody>
          <a:bodyPr>
            <a:noAutofit/>
          </a:bodyPr>
          <a:lstStyle>
            <a:lvl1pPr>
              <a:defRPr>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6" name="Textfeld 25">
            <a:extLst>
              <a:ext uri="{FF2B5EF4-FFF2-40B4-BE49-F238E27FC236}">
                <a16:creationId xmlns:a16="http://schemas.microsoft.com/office/drawing/2014/main" id="{932D84F9-8926-49E3-960C-FF8E8A1CACB4}"/>
              </a:ext>
            </a:extLst>
          </p:cNvPr>
          <p:cNvSpPr txBox="1"/>
          <p:nvPr userDrawn="1"/>
        </p:nvSpPr>
        <p:spPr>
          <a:xfrm>
            <a:off x="608609" y="6299241"/>
            <a:ext cx="1681807" cy="338554"/>
          </a:xfrm>
          <a:prstGeom prst="rect">
            <a:avLst/>
          </a:prstGeom>
          <a:noFill/>
        </p:spPr>
        <p:txBody>
          <a:bodyPr wrap="none" lIns="0" rIns="0" rtlCol="0">
            <a:spAutoFit/>
          </a:bodyPr>
          <a:lstStyle/>
          <a:p>
            <a:pPr algn="r"/>
            <a:r>
              <a:rPr lang="de-DE" sz="1600" b="1" dirty="0">
                <a:solidFill>
                  <a:srgbClr val="005A9A"/>
                </a:solidFill>
                <a:latin typeface="Arial" panose="020B0604020202020204" pitchFamily="34" charset="0"/>
                <a:ea typeface="Verdana" panose="020B0604030504040204" pitchFamily="34" charset="0"/>
                <a:cs typeface="Arial" panose="020B0604020202020204" pitchFamily="34" charset="0"/>
              </a:rPr>
              <a:t>www.ptspaper.de</a:t>
            </a:r>
            <a:endParaRPr lang="de-DE" sz="1600" dirty="0">
              <a:solidFill>
                <a:srgbClr val="005A9A"/>
              </a:solidFill>
              <a:latin typeface="Arial" panose="020B0604020202020204" pitchFamily="34" charset="0"/>
              <a:ea typeface="Verdana" panose="020B0604030504040204" pitchFamily="34" charset="0"/>
              <a:cs typeface="Arial" panose="020B0604020202020204" pitchFamily="34" charset="0"/>
            </a:endParaRPr>
          </a:p>
        </p:txBody>
      </p:sp>
      <p:pic>
        <p:nvPicPr>
          <p:cNvPr id="27" name="Grafik 26">
            <a:extLst>
              <a:ext uri="{FF2B5EF4-FFF2-40B4-BE49-F238E27FC236}">
                <a16:creationId xmlns:a16="http://schemas.microsoft.com/office/drawing/2014/main" id="{A841461B-49A6-4777-843C-02E638F0E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5868" y="288631"/>
            <a:ext cx="1117549" cy="1117549"/>
          </a:xfrm>
          <a:prstGeom prst="rect">
            <a:avLst/>
          </a:prstGeom>
        </p:spPr>
      </p:pic>
      <p:pic>
        <p:nvPicPr>
          <p:cNvPr id="28" name="Grafik 27">
            <a:extLst>
              <a:ext uri="{FF2B5EF4-FFF2-40B4-BE49-F238E27FC236}">
                <a16:creationId xmlns:a16="http://schemas.microsoft.com/office/drawing/2014/main" id="{ECC9A204-207D-4DC8-9D65-CA269A497E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39797" y="6390345"/>
            <a:ext cx="219075" cy="186214"/>
          </a:xfrm>
          <a:prstGeom prst="rect">
            <a:avLst/>
          </a:prstGeom>
        </p:spPr>
      </p:pic>
      <p:pic>
        <p:nvPicPr>
          <p:cNvPr id="29" name="Grafik 28">
            <a:extLst>
              <a:ext uri="{FF2B5EF4-FFF2-40B4-BE49-F238E27FC236}">
                <a16:creationId xmlns:a16="http://schemas.microsoft.com/office/drawing/2014/main" id="{A4ABE918-6CE5-433B-B2CF-AF87A3D43DD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36617" y="6366529"/>
            <a:ext cx="208121" cy="240982"/>
          </a:xfrm>
          <a:prstGeom prst="rect">
            <a:avLst/>
          </a:prstGeom>
        </p:spPr>
      </p:pic>
      <p:pic>
        <p:nvPicPr>
          <p:cNvPr id="30" name="Grafik 29">
            <a:extLst>
              <a:ext uri="{FF2B5EF4-FFF2-40B4-BE49-F238E27FC236}">
                <a16:creationId xmlns:a16="http://schemas.microsoft.com/office/drawing/2014/main" id="{3189780A-4A09-4BDA-AC01-AFE3AA8593E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19772" y="6366530"/>
            <a:ext cx="197167" cy="197167"/>
          </a:xfrm>
          <a:prstGeom prst="rect">
            <a:avLst/>
          </a:prstGeom>
        </p:spPr>
      </p:pic>
      <p:sp>
        <p:nvSpPr>
          <p:cNvPr id="11" name="Rechteck 10">
            <a:extLst>
              <a:ext uri="{FF2B5EF4-FFF2-40B4-BE49-F238E27FC236}">
                <a16:creationId xmlns:a16="http://schemas.microsoft.com/office/drawing/2014/main" id="{C7513F17-351E-4656-BD27-77C49D0D7B3A}"/>
              </a:ext>
            </a:extLst>
          </p:cNvPr>
          <p:cNvSpPr/>
          <p:nvPr userDrawn="1"/>
        </p:nvSpPr>
        <p:spPr>
          <a:xfrm>
            <a:off x="3829050" y="4357590"/>
            <a:ext cx="7703352" cy="1740352"/>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0" name="Textfeld 9">
            <a:extLst>
              <a:ext uri="{FF2B5EF4-FFF2-40B4-BE49-F238E27FC236}">
                <a16:creationId xmlns:a16="http://schemas.microsoft.com/office/drawing/2014/main" id="{BC5CB6FD-7E17-4EDE-9246-E6F806F24B2F}"/>
              </a:ext>
            </a:extLst>
          </p:cNvPr>
          <p:cNvSpPr txBox="1"/>
          <p:nvPr userDrawn="1"/>
        </p:nvSpPr>
        <p:spPr>
          <a:xfrm>
            <a:off x="4075323" y="5658693"/>
            <a:ext cx="1717137" cy="276999"/>
          </a:xfrm>
          <a:prstGeom prst="rect">
            <a:avLst/>
          </a:prstGeom>
          <a:noFill/>
        </p:spPr>
        <p:txBody>
          <a:bodyPr wrap="none" rtlCol="0">
            <a:spAutoFit/>
          </a:bodyPr>
          <a:lstStyle/>
          <a:p>
            <a:r>
              <a:rPr lang="de-DE" sz="1200" b="1" dirty="0">
                <a:solidFill>
                  <a:srgbClr val="005A9A"/>
                </a:solidFill>
                <a:latin typeface="Arial" panose="020B0604020202020204" pitchFamily="34" charset="0"/>
                <a:cs typeface="Arial" panose="020B0604020202020204" pitchFamily="34" charset="0"/>
              </a:rPr>
              <a:t>Prüfdienstleistungen</a:t>
            </a:r>
          </a:p>
        </p:txBody>
      </p:sp>
      <p:sp>
        <p:nvSpPr>
          <p:cNvPr id="21" name="Textfeld 20">
            <a:extLst>
              <a:ext uri="{FF2B5EF4-FFF2-40B4-BE49-F238E27FC236}">
                <a16:creationId xmlns:a16="http://schemas.microsoft.com/office/drawing/2014/main" id="{FFCC56BB-37A7-4F78-8FFB-59C48449E15E}"/>
              </a:ext>
            </a:extLst>
          </p:cNvPr>
          <p:cNvSpPr txBox="1"/>
          <p:nvPr userDrawn="1"/>
        </p:nvSpPr>
        <p:spPr>
          <a:xfrm>
            <a:off x="6222578" y="5658693"/>
            <a:ext cx="851515" cy="276999"/>
          </a:xfrm>
          <a:prstGeom prst="rect">
            <a:avLst/>
          </a:prstGeom>
          <a:noFill/>
        </p:spPr>
        <p:txBody>
          <a:bodyPr wrap="none" rtlCol="0">
            <a:spAutoFit/>
          </a:bodyPr>
          <a:lstStyle/>
          <a:p>
            <a:r>
              <a:rPr lang="de-DE" sz="1200" b="1" dirty="0">
                <a:solidFill>
                  <a:srgbClr val="005A9A"/>
                </a:solidFill>
                <a:latin typeface="Arial" panose="020B0604020202020204" pitchFamily="34" charset="0"/>
                <a:cs typeface="Arial" panose="020B0604020202020204" pitchFamily="34" charset="0"/>
              </a:rPr>
              <a:t>Produkte</a:t>
            </a:r>
          </a:p>
        </p:txBody>
      </p:sp>
      <p:sp>
        <p:nvSpPr>
          <p:cNvPr id="22" name="Textfeld 21">
            <a:extLst>
              <a:ext uri="{FF2B5EF4-FFF2-40B4-BE49-F238E27FC236}">
                <a16:creationId xmlns:a16="http://schemas.microsoft.com/office/drawing/2014/main" id="{1DE0866A-94EE-4ADB-BB57-115AD1D874E9}"/>
              </a:ext>
            </a:extLst>
          </p:cNvPr>
          <p:cNvSpPr txBox="1"/>
          <p:nvPr userDrawn="1"/>
        </p:nvSpPr>
        <p:spPr>
          <a:xfrm>
            <a:off x="7855598" y="5658693"/>
            <a:ext cx="981359" cy="276999"/>
          </a:xfrm>
          <a:prstGeom prst="rect">
            <a:avLst/>
          </a:prstGeom>
          <a:noFill/>
        </p:spPr>
        <p:txBody>
          <a:bodyPr wrap="none" rtlCol="0">
            <a:spAutoFit/>
          </a:bodyPr>
          <a:lstStyle/>
          <a:p>
            <a:r>
              <a:rPr lang="de-DE" sz="1200" b="1" dirty="0">
                <a:solidFill>
                  <a:srgbClr val="005A9A"/>
                </a:solidFill>
                <a:latin typeface="Arial" panose="020B0604020202020204" pitchFamily="34" charset="0"/>
                <a:cs typeface="Arial" panose="020B0604020202020204" pitchFamily="34" charset="0"/>
              </a:rPr>
              <a:t>Forschung</a:t>
            </a:r>
          </a:p>
        </p:txBody>
      </p:sp>
      <p:sp>
        <p:nvSpPr>
          <p:cNvPr id="31" name="Textfeld 30">
            <a:extLst>
              <a:ext uri="{FF2B5EF4-FFF2-40B4-BE49-F238E27FC236}">
                <a16:creationId xmlns:a16="http://schemas.microsoft.com/office/drawing/2014/main" id="{B2BC03CD-CA30-4CF0-A09F-A4791C78577C}"/>
              </a:ext>
            </a:extLst>
          </p:cNvPr>
          <p:cNvSpPr txBox="1"/>
          <p:nvPr userDrawn="1"/>
        </p:nvSpPr>
        <p:spPr>
          <a:xfrm>
            <a:off x="9369237" y="5658693"/>
            <a:ext cx="1381660" cy="276999"/>
          </a:xfrm>
          <a:prstGeom prst="rect">
            <a:avLst/>
          </a:prstGeom>
          <a:noFill/>
        </p:spPr>
        <p:txBody>
          <a:bodyPr wrap="none" rtlCol="0">
            <a:spAutoFit/>
          </a:bodyPr>
          <a:lstStyle/>
          <a:p>
            <a:r>
              <a:rPr lang="de-DE" sz="1200" b="1" dirty="0">
                <a:solidFill>
                  <a:srgbClr val="005A9A"/>
                </a:solidFill>
                <a:latin typeface="Arial" panose="020B0604020202020204" pitchFamily="34" charset="0"/>
                <a:cs typeface="Arial" panose="020B0604020202020204" pitchFamily="34" charset="0"/>
              </a:rPr>
              <a:t>Veranstaltungen</a:t>
            </a:r>
          </a:p>
        </p:txBody>
      </p:sp>
      <p:pic>
        <p:nvPicPr>
          <p:cNvPr id="20" name="Grafik 19">
            <a:extLst>
              <a:ext uri="{FF2B5EF4-FFF2-40B4-BE49-F238E27FC236}">
                <a16:creationId xmlns:a16="http://schemas.microsoft.com/office/drawing/2014/main" id="{C79958A2-6F5C-4B0F-8D73-739EB7F9D2B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395517" y="4643400"/>
            <a:ext cx="997610" cy="958641"/>
          </a:xfrm>
          <a:prstGeom prst="rect">
            <a:avLst/>
          </a:prstGeom>
        </p:spPr>
      </p:pic>
      <p:pic>
        <p:nvPicPr>
          <p:cNvPr id="32" name="Grafik 31">
            <a:extLst>
              <a:ext uri="{FF2B5EF4-FFF2-40B4-BE49-F238E27FC236}">
                <a16:creationId xmlns:a16="http://schemas.microsoft.com/office/drawing/2014/main" id="{3155D266-2307-44C6-90C3-F064E787C69F}"/>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17432" y="4643400"/>
            <a:ext cx="997610" cy="958641"/>
          </a:xfrm>
          <a:prstGeom prst="rect">
            <a:avLst/>
          </a:prstGeom>
        </p:spPr>
      </p:pic>
      <p:pic>
        <p:nvPicPr>
          <p:cNvPr id="33" name="Grafik 32">
            <a:extLst>
              <a:ext uri="{FF2B5EF4-FFF2-40B4-BE49-F238E27FC236}">
                <a16:creationId xmlns:a16="http://schemas.microsoft.com/office/drawing/2014/main" id="{190F9864-D6B0-424B-9DAC-AF03159F74C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839347" y="4624294"/>
            <a:ext cx="997610" cy="958641"/>
          </a:xfrm>
          <a:prstGeom prst="rect">
            <a:avLst/>
          </a:prstGeom>
        </p:spPr>
      </p:pic>
      <p:pic>
        <p:nvPicPr>
          <p:cNvPr id="36" name="Grafik 35">
            <a:extLst>
              <a:ext uri="{FF2B5EF4-FFF2-40B4-BE49-F238E27FC236}">
                <a16:creationId xmlns:a16="http://schemas.microsoft.com/office/drawing/2014/main" id="{9D521B2E-1BFB-4957-8987-A0A6C537E08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561262" y="4624294"/>
            <a:ext cx="997610" cy="958641"/>
          </a:xfrm>
          <a:prstGeom prst="rect">
            <a:avLst/>
          </a:prstGeom>
        </p:spPr>
      </p:pic>
    </p:spTree>
    <p:extLst>
      <p:ext uri="{BB962C8B-B14F-4D97-AF65-F5344CB8AC3E}">
        <p14:creationId xmlns:p14="http://schemas.microsoft.com/office/powerpoint/2010/main" val="3432449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Referenten">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CBD91D3B-B7CD-46A6-BCFA-3859101616BC}"/>
              </a:ext>
            </a:extLst>
          </p:cNvPr>
          <p:cNvSpPr/>
          <p:nvPr userDrawn="1"/>
        </p:nvSpPr>
        <p:spPr>
          <a:xfrm>
            <a:off x="0" y="6299240"/>
            <a:ext cx="12192000" cy="5587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0B7B7B1E-7368-4494-BC25-EB012D73C384}"/>
              </a:ext>
            </a:extLst>
          </p:cNvPr>
          <p:cNvSpPr txBox="1"/>
          <p:nvPr userDrawn="1"/>
        </p:nvSpPr>
        <p:spPr>
          <a:xfrm>
            <a:off x="9110099" y="861948"/>
            <a:ext cx="2451953" cy="369332"/>
          </a:xfrm>
          <a:prstGeom prst="rect">
            <a:avLst/>
          </a:prstGeom>
          <a:noFill/>
        </p:spPr>
        <p:txBody>
          <a:bodyPr wrap="none" rIns="0" rtlCol="0">
            <a:spAutoFit/>
          </a:bodyPr>
          <a:lstStyle/>
          <a:p>
            <a:pPr algn="r"/>
            <a:r>
              <a:rPr lang="de-DE" sz="1800" b="1" dirty="0">
                <a:solidFill>
                  <a:srgbClr val="005A9A"/>
                </a:solidFill>
                <a:latin typeface="Arial" panose="020B0604020202020204" pitchFamily="34" charset="0"/>
                <a:ea typeface="Verdana" panose="020B0604030504040204" pitchFamily="34" charset="0"/>
                <a:cs typeface="Arial" panose="020B0604020202020204" pitchFamily="34" charset="0"/>
              </a:rPr>
              <a:t>FIBRE</a:t>
            </a:r>
            <a:r>
              <a:rPr lang="de-DE" sz="1800" dirty="0">
                <a:solidFill>
                  <a:srgbClr val="005A9A"/>
                </a:solidFill>
                <a:latin typeface="Arial" panose="020B0604020202020204" pitchFamily="34" charset="0"/>
                <a:ea typeface="Verdana" panose="020B0604030504040204" pitchFamily="34" charset="0"/>
                <a:cs typeface="Arial" panose="020B0604020202020204" pitchFamily="34" charset="0"/>
              </a:rPr>
              <a:t> </a:t>
            </a:r>
            <a:r>
              <a:rPr lang="de-DE" sz="1800" dirty="0" err="1">
                <a:solidFill>
                  <a:srgbClr val="005A9A"/>
                </a:solidFill>
                <a:latin typeface="Arial" panose="020B0604020202020204" pitchFamily="34" charset="0"/>
                <a:ea typeface="Verdana" panose="020B0604030504040204" pitchFamily="34" charset="0"/>
                <a:cs typeface="Arial" panose="020B0604020202020204" pitchFamily="34" charset="0"/>
              </a:rPr>
              <a:t>based</a:t>
            </a:r>
            <a:r>
              <a:rPr lang="de-DE" sz="1800" dirty="0">
                <a:solidFill>
                  <a:srgbClr val="005A9A"/>
                </a:solidFill>
                <a:latin typeface="Arial" panose="020B0604020202020204" pitchFamily="34" charset="0"/>
                <a:ea typeface="Verdana" panose="020B0604030504040204" pitchFamily="34" charset="0"/>
                <a:cs typeface="Arial" panose="020B0604020202020204" pitchFamily="34" charset="0"/>
              </a:rPr>
              <a:t> </a:t>
            </a:r>
            <a:r>
              <a:rPr lang="de-DE" sz="1800" dirty="0" err="1">
                <a:solidFill>
                  <a:srgbClr val="005A9A"/>
                </a:solidFill>
                <a:latin typeface="Arial" panose="020B0604020202020204" pitchFamily="34" charset="0"/>
                <a:ea typeface="Verdana" panose="020B0604030504040204" pitchFamily="34" charset="0"/>
                <a:cs typeface="Arial" panose="020B0604020202020204" pitchFamily="34" charset="0"/>
              </a:rPr>
              <a:t>solutions</a:t>
            </a:r>
            <a:endParaRPr lang="de-DE" sz="1800" dirty="0">
              <a:solidFill>
                <a:srgbClr val="005A9A"/>
              </a:solidFill>
              <a:latin typeface="Arial" panose="020B0604020202020204" pitchFamily="34" charset="0"/>
              <a:ea typeface="Verdana" panose="020B0604030504040204" pitchFamily="34" charset="0"/>
              <a:cs typeface="Arial" panose="020B0604020202020204" pitchFamily="34" charset="0"/>
            </a:endParaRPr>
          </a:p>
        </p:txBody>
      </p:sp>
      <p:sp>
        <p:nvSpPr>
          <p:cNvPr id="23" name="Rechteck 22">
            <a:extLst>
              <a:ext uri="{FF2B5EF4-FFF2-40B4-BE49-F238E27FC236}">
                <a16:creationId xmlns:a16="http://schemas.microsoft.com/office/drawing/2014/main" id="{1E1107F5-536D-4764-8282-DBE4DD2D56A8}"/>
              </a:ext>
            </a:extLst>
          </p:cNvPr>
          <p:cNvSpPr/>
          <p:nvPr userDrawn="1"/>
        </p:nvSpPr>
        <p:spPr>
          <a:xfrm>
            <a:off x="-1" y="1607481"/>
            <a:ext cx="5894171" cy="4490461"/>
          </a:xfrm>
          <a:prstGeom prst="rect">
            <a:avLst/>
          </a:prstGeom>
          <a:solidFill>
            <a:srgbClr val="00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4" name="Title 1">
            <a:extLst>
              <a:ext uri="{FF2B5EF4-FFF2-40B4-BE49-F238E27FC236}">
                <a16:creationId xmlns:a16="http://schemas.microsoft.com/office/drawing/2014/main" id="{414ACC54-B882-4D98-8AAF-6B8FBDEE72A0}"/>
              </a:ext>
            </a:extLst>
          </p:cNvPr>
          <p:cNvSpPr>
            <a:spLocks noGrp="1"/>
          </p:cNvSpPr>
          <p:nvPr>
            <p:ph type="title"/>
          </p:nvPr>
        </p:nvSpPr>
        <p:spPr>
          <a:xfrm>
            <a:off x="425868" y="1946892"/>
            <a:ext cx="5097602" cy="1631280"/>
          </a:xfrm>
        </p:spPr>
        <p:txBody>
          <a:bodyPr lIns="0" tIns="0" anchor="t">
            <a:normAutofit/>
          </a:bodyPr>
          <a:lstStyle>
            <a:lvl1pPr>
              <a:lnSpc>
                <a:spcPct val="110000"/>
              </a:lnSpc>
              <a:defRPr sz="2400">
                <a:solidFill>
                  <a:schemeClr val="bg1"/>
                </a:solidFill>
              </a:defRPr>
            </a:lvl1pPr>
          </a:lstStyle>
          <a:p>
            <a:r>
              <a:rPr lang="de-DE"/>
              <a:t>Mastertitelformat bearbeiten</a:t>
            </a:r>
            <a:endParaRPr lang="en-US" dirty="0"/>
          </a:p>
        </p:txBody>
      </p:sp>
      <p:sp>
        <p:nvSpPr>
          <p:cNvPr id="25" name="Bildplatzhalter 9">
            <a:extLst>
              <a:ext uri="{FF2B5EF4-FFF2-40B4-BE49-F238E27FC236}">
                <a16:creationId xmlns:a16="http://schemas.microsoft.com/office/drawing/2014/main" id="{2CFC514B-AE9F-42FF-B742-79EA43C80E86}"/>
              </a:ext>
            </a:extLst>
          </p:cNvPr>
          <p:cNvSpPr>
            <a:spLocks noGrp="1"/>
          </p:cNvSpPr>
          <p:nvPr>
            <p:ph type="pic" sz="quarter" idx="10"/>
          </p:nvPr>
        </p:nvSpPr>
        <p:spPr>
          <a:xfrm>
            <a:off x="5894173" y="1608139"/>
            <a:ext cx="5638230" cy="2749451"/>
          </a:xfrm>
        </p:spPr>
        <p:txBody>
          <a:bodyPr>
            <a:noAutofit/>
          </a:bodyPr>
          <a:lstStyle>
            <a:lvl1pPr>
              <a:defRPr>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sp>
        <p:nvSpPr>
          <p:cNvPr id="26" name="Textfeld 25">
            <a:extLst>
              <a:ext uri="{FF2B5EF4-FFF2-40B4-BE49-F238E27FC236}">
                <a16:creationId xmlns:a16="http://schemas.microsoft.com/office/drawing/2014/main" id="{932D84F9-8926-49E3-960C-FF8E8A1CACB4}"/>
              </a:ext>
            </a:extLst>
          </p:cNvPr>
          <p:cNvSpPr txBox="1"/>
          <p:nvPr userDrawn="1"/>
        </p:nvSpPr>
        <p:spPr>
          <a:xfrm>
            <a:off x="608609" y="6299241"/>
            <a:ext cx="1681807" cy="338554"/>
          </a:xfrm>
          <a:prstGeom prst="rect">
            <a:avLst/>
          </a:prstGeom>
          <a:noFill/>
        </p:spPr>
        <p:txBody>
          <a:bodyPr wrap="none" lIns="0" rIns="0" rtlCol="0">
            <a:spAutoFit/>
          </a:bodyPr>
          <a:lstStyle/>
          <a:p>
            <a:pPr algn="r"/>
            <a:r>
              <a:rPr lang="de-DE" sz="1600" b="1" dirty="0">
                <a:solidFill>
                  <a:srgbClr val="005A9A"/>
                </a:solidFill>
                <a:latin typeface="Arial" panose="020B0604020202020204" pitchFamily="34" charset="0"/>
                <a:ea typeface="Verdana" panose="020B0604030504040204" pitchFamily="34" charset="0"/>
                <a:cs typeface="Arial" panose="020B0604020202020204" pitchFamily="34" charset="0"/>
              </a:rPr>
              <a:t>www.ptspaper.de</a:t>
            </a:r>
            <a:endParaRPr lang="de-DE" sz="1600" dirty="0">
              <a:solidFill>
                <a:srgbClr val="005A9A"/>
              </a:solidFill>
              <a:latin typeface="Arial" panose="020B0604020202020204" pitchFamily="34" charset="0"/>
              <a:ea typeface="Verdana" panose="020B0604030504040204" pitchFamily="34" charset="0"/>
              <a:cs typeface="Arial" panose="020B0604020202020204" pitchFamily="34" charset="0"/>
            </a:endParaRPr>
          </a:p>
        </p:txBody>
      </p:sp>
      <p:pic>
        <p:nvPicPr>
          <p:cNvPr id="27" name="Grafik 26">
            <a:extLst>
              <a:ext uri="{FF2B5EF4-FFF2-40B4-BE49-F238E27FC236}">
                <a16:creationId xmlns:a16="http://schemas.microsoft.com/office/drawing/2014/main" id="{A841461B-49A6-4777-843C-02E638F0E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5868" y="288631"/>
            <a:ext cx="1117549" cy="1117549"/>
          </a:xfrm>
          <a:prstGeom prst="rect">
            <a:avLst/>
          </a:prstGeom>
        </p:spPr>
      </p:pic>
      <p:pic>
        <p:nvPicPr>
          <p:cNvPr id="28" name="Grafik 27">
            <a:extLst>
              <a:ext uri="{FF2B5EF4-FFF2-40B4-BE49-F238E27FC236}">
                <a16:creationId xmlns:a16="http://schemas.microsoft.com/office/drawing/2014/main" id="{ECC9A204-207D-4DC8-9D65-CA269A497E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339797" y="6390345"/>
            <a:ext cx="219075" cy="186214"/>
          </a:xfrm>
          <a:prstGeom prst="rect">
            <a:avLst/>
          </a:prstGeom>
        </p:spPr>
      </p:pic>
      <p:pic>
        <p:nvPicPr>
          <p:cNvPr id="29" name="Grafik 28">
            <a:extLst>
              <a:ext uri="{FF2B5EF4-FFF2-40B4-BE49-F238E27FC236}">
                <a16:creationId xmlns:a16="http://schemas.microsoft.com/office/drawing/2014/main" id="{A4ABE918-6CE5-433B-B2CF-AF87A3D43DD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836617" y="6366529"/>
            <a:ext cx="208121" cy="240982"/>
          </a:xfrm>
          <a:prstGeom prst="rect">
            <a:avLst/>
          </a:prstGeom>
        </p:spPr>
      </p:pic>
      <p:pic>
        <p:nvPicPr>
          <p:cNvPr id="30" name="Grafik 29">
            <a:extLst>
              <a:ext uri="{FF2B5EF4-FFF2-40B4-BE49-F238E27FC236}">
                <a16:creationId xmlns:a16="http://schemas.microsoft.com/office/drawing/2014/main" id="{3189780A-4A09-4BDA-AC01-AFE3AA8593E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319772" y="6366530"/>
            <a:ext cx="197167" cy="197167"/>
          </a:xfrm>
          <a:prstGeom prst="rect">
            <a:avLst/>
          </a:prstGeom>
        </p:spPr>
      </p:pic>
      <p:sp>
        <p:nvSpPr>
          <p:cNvPr id="11" name="Rechteck 10">
            <a:extLst>
              <a:ext uri="{FF2B5EF4-FFF2-40B4-BE49-F238E27FC236}">
                <a16:creationId xmlns:a16="http://schemas.microsoft.com/office/drawing/2014/main" id="{C7513F17-351E-4656-BD27-77C49D0D7B3A}"/>
              </a:ext>
            </a:extLst>
          </p:cNvPr>
          <p:cNvSpPr/>
          <p:nvPr userDrawn="1"/>
        </p:nvSpPr>
        <p:spPr>
          <a:xfrm>
            <a:off x="5894172" y="4357590"/>
            <a:ext cx="5638230" cy="1740352"/>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12" name="Textplatzhalter 11">
            <a:extLst>
              <a:ext uri="{FF2B5EF4-FFF2-40B4-BE49-F238E27FC236}">
                <a16:creationId xmlns:a16="http://schemas.microsoft.com/office/drawing/2014/main" id="{F8BEFACD-528C-4013-BACF-1E5ABF6A1A4C}"/>
              </a:ext>
            </a:extLst>
          </p:cNvPr>
          <p:cNvSpPr>
            <a:spLocks noGrp="1"/>
          </p:cNvSpPr>
          <p:nvPr>
            <p:ph type="body" sz="quarter" idx="11" hasCustomPrompt="1"/>
          </p:nvPr>
        </p:nvSpPr>
        <p:spPr>
          <a:xfrm>
            <a:off x="7442029" y="4925249"/>
            <a:ext cx="3947690" cy="341377"/>
          </a:xfrm>
        </p:spPr>
        <p:txBody>
          <a:bodyPr>
            <a:noAutofit/>
          </a:bodyPr>
          <a:lstStyle>
            <a:lvl1pPr marL="0" indent="0">
              <a:buNone/>
              <a:defRPr sz="1800" b="1">
                <a:solidFill>
                  <a:srgbClr val="005A9A"/>
                </a:solidFill>
              </a:defRPr>
            </a:lvl1pPr>
          </a:lstStyle>
          <a:p>
            <a:pPr lvl="0"/>
            <a:r>
              <a:rPr lang="de-DE" dirty="0"/>
              <a:t>Referentenname</a:t>
            </a:r>
          </a:p>
        </p:txBody>
      </p:sp>
      <p:sp>
        <p:nvSpPr>
          <p:cNvPr id="32" name="Textplatzhalter 11">
            <a:extLst>
              <a:ext uri="{FF2B5EF4-FFF2-40B4-BE49-F238E27FC236}">
                <a16:creationId xmlns:a16="http://schemas.microsoft.com/office/drawing/2014/main" id="{E5C3C991-F4C8-4B9D-8A7E-CD8AC6C07647}"/>
              </a:ext>
            </a:extLst>
          </p:cNvPr>
          <p:cNvSpPr>
            <a:spLocks noGrp="1"/>
          </p:cNvSpPr>
          <p:nvPr>
            <p:ph type="body" sz="quarter" idx="12" hasCustomPrompt="1"/>
          </p:nvPr>
        </p:nvSpPr>
        <p:spPr>
          <a:xfrm>
            <a:off x="7442029" y="5266626"/>
            <a:ext cx="3947690" cy="289653"/>
          </a:xfrm>
        </p:spPr>
        <p:txBody>
          <a:bodyPr>
            <a:noAutofit/>
          </a:bodyPr>
          <a:lstStyle>
            <a:lvl1pPr marL="0" indent="0">
              <a:buNone/>
              <a:defRPr sz="1600" b="0">
                <a:solidFill>
                  <a:srgbClr val="005A9A"/>
                </a:solidFill>
              </a:defRPr>
            </a:lvl1pPr>
          </a:lstStyle>
          <a:p>
            <a:pPr lvl="0"/>
            <a:r>
              <a:rPr lang="de-DE" dirty="0"/>
              <a:t>Position, Unternehmen</a:t>
            </a:r>
          </a:p>
        </p:txBody>
      </p:sp>
      <p:sp>
        <p:nvSpPr>
          <p:cNvPr id="3" name="Textplatzhalter 2">
            <a:extLst>
              <a:ext uri="{FF2B5EF4-FFF2-40B4-BE49-F238E27FC236}">
                <a16:creationId xmlns:a16="http://schemas.microsoft.com/office/drawing/2014/main" id="{CE4A4C79-BD5E-4A17-A97C-712FBC99ECDD}"/>
              </a:ext>
            </a:extLst>
          </p:cNvPr>
          <p:cNvSpPr>
            <a:spLocks noGrp="1"/>
          </p:cNvSpPr>
          <p:nvPr>
            <p:ph type="body" sz="quarter" idx="13" hasCustomPrompt="1"/>
          </p:nvPr>
        </p:nvSpPr>
        <p:spPr>
          <a:xfrm>
            <a:off x="425450" y="3779473"/>
            <a:ext cx="5097463" cy="1145776"/>
          </a:xfrm>
        </p:spPr>
        <p:txBody>
          <a:bodyPr lIns="0" tIns="0" rIns="0" bIns="0">
            <a:noAutofit/>
          </a:bodyPr>
          <a:lstStyle>
            <a:lvl1pPr marL="0" indent="0">
              <a:buFontTx/>
              <a:buNone/>
              <a:defRPr sz="1800">
                <a:solidFill>
                  <a:schemeClr val="bg1"/>
                </a:solidFill>
              </a:defRPr>
            </a:lvl1pPr>
          </a:lstStyle>
          <a:p>
            <a:pPr lvl="0"/>
            <a:r>
              <a:rPr lang="de-DE" dirty="0"/>
              <a:t>Untertitel</a:t>
            </a:r>
          </a:p>
        </p:txBody>
      </p:sp>
      <p:sp>
        <p:nvSpPr>
          <p:cNvPr id="16" name="Textplatzhalter 2">
            <a:extLst>
              <a:ext uri="{FF2B5EF4-FFF2-40B4-BE49-F238E27FC236}">
                <a16:creationId xmlns:a16="http://schemas.microsoft.com/office/drawing/2014/main" id="{CA59C19A-6EA5-4D73-8D74-6DF5DF779C3B}"/>
              </a:ext>
            </a:extLst>
          </p:cNvPr>
          <p:cNvSpPr>
            <a:spLocks noGrp="1"/>
          </p:cNvSpPr>
          <p:nvPr>
            <p:ph type="body" sz="quarter" idx="14" hasCustomPrompt="1"/>
          </p:nvPr>
        </p:nvSpPr>
        <p:spPr>
          <a:xfrm>
            <a:off x="425450" y="5266626"/>
            <a:ext cx="5097463" cy="382388"/>
          </a:xfrm>
        </p:spPr>
        <p:txBody>
          <a:bodyPr lIns="0" tIns="0" rIns="0" bIns="0">
            <a:noAutofit/>
          </a:bodyPr>
          <a:lstStyle>
            <a:lvl1pPr marL="0" indent="0">
              <a:buFontTx/>
              <a:buNone/>
              <a:defRPr sz="1600" b="1">
                <a:solidFill>
                  <a:schemeClr val="bg1"/>
                </a:solidFill>
              </a:defRPr>
            </a:lvl1pPr>
          </a:lstStyle>
          <a:p>
            <a:pPr lvl="0"/>
            <a:r>
              <a:rPr lang="de-DE" dirty="0"/>
              <a:t>Datum und Ort</a:t>
            </a:r>
          </a:p>
        </p:txBody>
      </p:sp>
    </p:spTree>
    <p:extLst>
      <p:ext uri="{BB962C8B-B14F-4D97-AF65-F5344CB8AC3E}">
        <p14:creationId xmlns:p14="http://schemas.microsoft.com/office/powerpoint/2010/main" val="2005721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amp; Bild">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57F6BAE3-02A0-4569-9102-14D7DF83A260}"/>
              </a:ext>
            </a:extLst>
          </p:cNvPr>
          <p:cNvSpPr/>
          <p:nvPr userDrawn="1"/>
        </p:nvSpPr>
        <p:spPr>
          <a:xfrm>
            <a:off x="715923" y="1463780"/>
            <a:ext cx="7170778" cy="4664026"/>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2" name="Titel 21">
            <a:extLst>
              <a:ext uri="{FF2B5EF4-FFF2-40B4-BE49-F238E27FC236}">
                <a16:creationId xmlns:a16="http://schemas.microsoft.com/office/drawing/2014/main" id="{A015CC4C-1FE6-4007-B063-D900140DDEC8}"/>
              </a:ext>
            </a:extLst>
          </p:cNvPr>
          <p:cNvSpPr>
            <a:spLocks noGrp="1"/>
          </p:cNvSpPr>
          <p:nvPr>
            <p:ph type="title"/>
          </p:nvPr>
        </p:nvSpPr>
        <p:spPr>
          <a:xfrm>
            <a:off x="577240" y="219443"/>
            <a:ext cx="8012833" cy="1076857"/>
          </a:xfrm>
        </p:spPr>
        <p:txBody>
          <a:bodyPr>
            <a:noAutofit/>
          </a:bodyPr>
          <a:lstStyle>
            <a:lvl1pPr>
              <a:lnSpc>
                <a:spcPct val="110000"/>
              </a:lnSpc>
              <a:defRPr sz="2600">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9" name="Content Placeholder 3">
            <a:extLst>
              <a:ext uri="{FF2B5EF4-FFF2-40B4-BE49-F238E27FC236}">
                <a16:creationId xmlns:a16="http://schemas.microsoft.com/office/drawing/2014/main" id="{6ADA0ABD-737C-4ED6-A3D8-5AC6574E7895}"/>
              </a:ext>
            </a:extLst>
          </p:cNvPr>
          <p:cNvSpPr>
            <a:spLocks noGrp="1"/>
          </p:cNvSpPr>
          <p:nvPr>
            <p:ph sz="half" idx="2" hasCustomPrompt="1"/>
          </p:nvPr>
        </p:nvSpPr>
        <p:spPr>
          <a:xfrm>
            <a:off x="1076352" y="1748264"/>
            <a:ext cx="6612560" cy="4167506"/>
          </a:xfrm>
        </p:spPr>
        <p:txBody>
          <a:bodyPr>
            <a:noAutofit/>
          </a:bodyPr>
          <a:lstStyle>
            <a:lvl1pPr marL="342900" indent="-342900">
              <a:lnSpc>
                <a:spcPct val="90000"/>
              </a:lnSpc>
              <a:spcBef>
                <a:spcPts val="1200"/>
              </a:spcBef>
              <a:spcAft>
                <a:spcPts val="600"/>
              </a:spcAft>
              <a:buClr>
                <a:srgbClr val="62B45A"/>
              </a:buClr>
              <a:buFont typeface="Arial" panose="020B0604020202020204" pitchFamily="34" charset="0"/>
              <a:buChar char="•"/>
              <a:tabLst>
                <a:tab pos="468000" algn="l"/>
              </a:tabLst>
              <a:defRPr sz="2000">
                <a:latin typeface="Arial" panose="020B0604020202020204" pitchFamily="34" charset="0"/>
                <a:cs typeface="Arial" panose="020B0604020202020204" pitchFamily="34" charset="0"/>
              </a:defRPr>
            </a:lvl1pPr>
            <a:lvl2pPr marL="432000" indent="-216000">
              <a:buClr>
                <a:srgbClr val="87A7D8"/>
              </a:buClr>
              <a:tabLst>
                <a:tab pos="468000" algn="l"/>
              </a:tabLst>
              <a:defRPr sz="1600">
                <a:latin typeface="Arial" panose="020B0604020202020204" pitchFamily="34" charset="0"/>
                <a:cs typeface="Arial" panose="020B0604020202020204" pitchFamily="34" charset="0"/>
              </a:defRPr>
            </a:lvl2pPr>
            <a:lvl3pPr marL="648000" indent="-216000">
              <a:buClr>
                <a:srgbClr val="87A7D8"/>
              </a:buClr>
              <a:buFont typeface="Arial" panose="020B0604020202020204" pitchFamily="34" charset="0"/>
              <a:buChar char="•"/>
              <a:tabLst>
                <a:tab pos="468000" algn="l"/>
              </a:tabLst>
              <a:defRPr sz="1400">
                <a:latin typeface="Arial" panose="020B0604020202020204" pitchFamily="34" charset="0"/>
                <a:cs typeface="Arial" panose="020B0604020202020204" pitchFamily="34" charset="0"/>
              </a:defRPr>
            </a:lvl3pPr>
            <a:lvl4pPr marL="864000" indent="-216000">
              <a:buClr>
                <a:srgbClr val="87A7D8"/>
              </a:buClr>
              <a:buFont typeface="Symbol" panose="05050102010706020507" pitchFamily="18" charset="2"/>
              <a:buChar char="-"/>
              <a:tabLst>
                <a:tab pos="468000" algn="l"/>
              </a:tabLst>
              <a:defRPr sz="1200"/>
            </a:lvl4pPr>
            <a:lvl5pPr marL="1080000" indent="-216000">
              <a:buClr>
                <a:srgbClr val="87A7D8"/>
              </a:buClr>
              <a:buFont typeface="Symbol" panose="05050102010706020507" pitchFamily="18" charset="2"/>
              <a:buChar char="-"/>
              <a:tabLst>
                <a:tab pos="468000" algn="l"/>
              </a:tabLst>
              <a:defRPr sz="1000"/>
            </a:lvl5pPr>
          </a:lstStyle>
          <a:p>
            <a:pPr lvl="0"/>
            <a:r>
              <a:rPr lang="de-DE" dirty="0"/>
              <a:t>Mastformat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a:p>
            <a:pPr lvl="0"/>
            <a:endParaRPr lang="en-US" dirty="0"/>
          </a:p>
        </p:txBody>
      </p:sp>
      <p:sp>
        <p:nvSpPr>
          <p:cNvPr id="10" name="Bildplatzhalter 11">
            <a:extLst>
              <a:ext uri="{FF2B5EF4-FFF2-40B4-BE49-F238E27FC236}">
                <a16:creationId xmlns:a16="http://schemas.microsoft.com/office/drawing/2014/main" id="{417D1116-DA25-42AF-888F-995F0EBAA820}"/>
              </a:ext>
            </a:extLst>
          </p:cNvPr>
          <p:cNvSpPr>
            <a:spLocks noGrp="1"/>
          </p:cNvSpPr>
          <p:nvPr>
            <p:ph type="pic" sz="quarter" idx="14"/>
          </p:nvPr>
        </p:nvSpPr>
        <p:spPr>
          <a:xfrm>
            <a:off x="7886701" y="1463467"/>
            <a:ext cx="4291122" cy="4664026"/>
          </a:xfrm>
        </p:spPr>
        <p:txBody>
          <a:bodyPr>
            <a:noAutofit/>
          </a:bodyPr>
          <a:lstStyle>
            <a:lvl1pPr>
              <a:defRPr>
                <a:latin typeface="Arial" panose="020B0604020202020204" pitchFamily="34" charset="0"/>
                <a:cs typeface="Arial" panose="020B0604020202020204" pitchFamily="34" charset="0"/>
              </a:defRPr>
            </a:lvl1pPr>
          </a:lstStyle>
          <a:p>
            <a:r>
              <a:rPr lang="de-DE"/>
              <a:t>Bild durch Klicken auf Symbol hinzufügen</a:t>
            </a:r>
            <a:endParaRPr lang="de-DE" dirty="0"/>
          </a:p>
        </p:txBody>
      </p:sp>
      <p:pic>
        <p:nvPicPr>
          <p:cNvPr id="14" name="Grafik 13">
            <a:extLst>
              <a:ext uri="{FF2B5EF4-FFF2-40B4-BE49-F238E27FC236}">
                <a16:creationId xmlns:a16="http://schemas.microsoft.com/office/drawing/2014/main" id="{4B1C4A32-E3F7-4803-9C7F-4DCA5AED74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8213" y="324324"/>
            <a:ext cx="869156" cy="869156"/>
          </a:xfrm>
          <a:prstGeom prst="rect">
            <a:avLst/>
          </a:prstGeom>
        </p:spPr>
      </p:pic>
    </p:spTree>
    <p:extLst>
      <p:ext uri="{BB962C8B-B14F-4D97-AF65-F5344CB8AC3E}">
        <p14:creationId xmlns:p14="http://schemas.microsoft.com/office/powerpoint/2010/main" val="255419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4" name="Titel 21">
            <a:extLst>
              <a:ext uri="{FF2B5EF4-FFF2-40B4-BE49-F238E27FC236}">
                <a16:creationId xmlns:a16="http://schemas.microsoft.com/office/drawing/2014/main" id="{8681CCE8-8A77-401F-925A-09E525D82A47}"/>
              </a:ext>
            </a:extLst>
          </p:cNvPr>
          <p:cNvSpPr>
            <a:spLocks noGrp="1"/>
          </p:cNvSpPr>
          <p:nvPr>
            <p:ph type="title"/>
          </p:nvPr>
        </p:nvSpPr>
        <p:spPr>
          <a:xfrm>
            <a:off x="577240" y="219443"/>
            <a:ext cx="8012833" cy="1076857"/>
          </a:xfrm>
        </p:spPr>
        <p:txBody>
          <a:bodyPr>
            <a:noAutofit/>
          </a:bodyPr>
          <a:lstStyle>
            <a:lvl1pPr>
              <a:lnSpc>
                <a:spcPct val="110000"/>
              </a:lnSpc>
              <a:defRPr sz="2600">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16" name="Rechteck 15">
            <a:extLst>
              <a:ext uri="{FF2B5EF4-FFF2-40B4-BE49-F238E27FC236}">
                <a16:creationId xmlns:a16="http://schemas.microsoft.com/office/drawing/2014/main" id="{E787E08B-E9CC-4202-BE0A-96AA4DA50AF1}"/>
              </a:ext>
            </a:extLst>
          </p:cNvPr>
          <p:cNvSpPr/>
          <p:nvPr userDrawn="1"/>
        </p:nvSpPr>
        <p:spPr>
          <a:xfrm>
            <a:off x="715923" y="1463780"/>
            <a:ext cx="11476076" cy="4664026"/>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3" name="Grafik 2">
            <a:extLst>
              <a:ext uri="{FF2B5EF4-FFF2-40B4-BE49-F238E27FC236}">
                <a16:creationId xmlns:a16="http://schemas.microsoft.com/office/drawing/2014/main" id="{649EB481-6585-4A9C-B03E-9F47A7AACB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8213" y="324324"/>
            <a:ext cx="869156" cy="869156"/>
          </a:xfrm>
          <a:prstGeom prst="rect">
            <a:avLst/>
          </a:prstGeom>
        </p:spPr>
      </p:pic>
      <p:sp>
        <p:nvSpPr>
          <p:cNvPr id="11" name="Content Placeholder 3">
            <a:extLst>
              <a:ext uri="{FF2B5EF4-FFF2-40B4-BE49-F238E27FC236}">
                <a16:creationId xmlns:a16="http://schemas.microsoft.com/office/drawing/2014/main" id="{A5C7F31F-2150-4C60-A0D6-10503D139A6F}"/>
              </a:ext>
            </a:extLst>
          </p:cNvPr>
          <p:cNvSpPr>
            <a:spLocks noGrp="1"/>
          </p:cNvSpPr>
          <p:nvPr>
            <p:ph sz="half" idx="2"/>
          </p:nvPr>
        </p:nvSpPr>
        <p:spPr>
          <a:xfrm>
            <a:off x="1076351" y="1748264"/>
            <a:ext cx="10603513" cy="4167506"/>
          </a:xfrm>
        </p:spPr>
        <p:txBody>
          <a:bodyPr>
            <a:noAutofit/>
          </a:bodyPr>
          <a:lstStyle>
            <a:lvl1pPr marL="0" indent="-216000">
              <a:lnSpc>
                <a:spcPct val="130000"/>
              </a:lnSpc>
              <a:spcBef>
                <a:spcPts val="600"/>
              </a:spcBef>
              <a:spcAft>
                <a:spcPts val="0"/>
              </a:spcAft>
              <a:buClr>
                <a:srgbClr val="62B45A"/>
              </a:buClr>
              <a:buFont typeface="Arial" panose="020B0604020202020204" pitchFamily="34" charset="0"/>
              <a:buChar char="•"/>
              <a:tabLst>
                <a:tab pos="468000" algn="l"/>
              </a:tabLst>
              <a:defRPr sz="2000">
                <a:latin typeface="Arial" panose="020B0604020202020204" pitchFamily="34" charset="0"/>
                <a:cs typeface="Arial" panose="020B0604020202020204" pitchFamily="34" charset="0"/>
              </a:defRPr>
            </a:lvl1pPr>
            <a:lvl2pPr marL="432000" indent="-216000">
              <a:buClr>
                <a:srgbClr val="87A7D8"/>
              </a:buClr>
              <a:tabLst>
                <a:tab pos="468000" algn="l"/>
              </a:tabLst>
              <a:defRPr sz="1600">
                <a:latin typeface="Arial" panose="020B0604020202020204" pitchFamily="34" charset="0"/>
                <a:cs typeface="Arial" panose="020B0604020202020204" pitchFamily="34" charset="0"/>
              </a:defRPr>
            </a:lvl2pPr>
            <a:lvl3pPr marL="648000" indent="-216000">
              <a:buClr>
                <a:srgbClr val="87A7D8"/>
              </a:buClr>
              <a:buFont typeface="Arial" panose="020B0604020202020204" pitchFamily="34" charset="0"/>
              <a:buChar char="•"/>
              <a:tabLst>
                <a:tab pos="468000" algn="l"/>
              </a:tabLst>
              <a:defRPr sz="1400">
                <a:latin typeface="Arial" panose="020B0604020202020204" pitchFamily="34" charset="0"/>
                <a:cs typeface="Arial" panose="020B0604020202020204" pitchFamily="34" charset="0"/>
              </a:defRPr>
            </a:lvl3pPr>
            <a:lvl4pPr marL="864000" indent="-216000">
              <a:buClr>
                <a:srgbClr val="87A7D8"/>
              </a:buClr>
              <a:buFont typeface="Symbol" panose="05050102010706020507" pitchFamily="18" charset="2"/>
              <a:buChar char="-"/>
              <a:tabLst>
                <a:tab pos="468000" algn="l"/>
              </a:tabLst>
              <a:defRPr sz="1200"/>
            </a:lvl4pPr>
            <a:lvl5pPr marL="1080000" indent="-216000">
              <a:buClr>
                <a:srgbClr val="87A7D8"/>
              </a:buClr>
              <a:buFont typeface="Symbol" panose="05050102010706020507" pitchFamily="18" charset="2"/>
              <a:buChar char="-"/>
              <a:tabLst>
                <a:tab pos="468000" algn="l"/>
              </a:tabLst>
              <a:defRPr sz="10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Tree>
    <p:extLst>
      <p:ext uri="{BB962C8B-B14F-4D97-AF65-F5344CB8AC3E}">
        <p14:creationId xmlns:p14="http://schemas.microsoft.com/office/powerpoint/2010/main" val="1416840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Clean">
    <p:spTree>
      <p:nvGrpSpPr>
        <p:cNvPr id="1" name=""/>
        <p:cNvGrpSpPr/>
        <p:nvPr/>
      </p:nvGrpSpPr>
      <p:grpSpPr>
        <a:xfrm>
          <a:off x="0" y="0"/>
          <a:ext cx="0" cy="0"/>
          <a:chOff x="0" y="0"/>
          <a:chExt cx="0" cy="0"/>
        </a:xfrm>
      </p:grpSpPr>
      <p:sp>
        <p:nvSpPr>
          <p:cNvPr id="11" name="Titel 21">
            <a:extLst>
              <a:ext uri="{FF2B5EF4-FFF2-40B4-BE49-F238E27FC236}">
                <a16:creationId xmlns:a16="http://schemas.microsoft.com/office/drawing/2014/main" id="{0BA00E02-6AE8-410F-86DB-5F849E3F6D94}"/>
              </a:ext>
            </a:extLst>
          </p:cNvPr>
          <p:cNvSpPr>
            <a:spLocks noGrp="1"/>
          </p:cNvSpPr>
          <p:nvPr>
            <p:ph type="title"/>
          </p:nvPr>
        </p:nvSpPr>
        <p:spPr>
          <a:xfrm>
            <a:off x="577240" y="219443"/>
            <a:ext cx="8012833" cy="1076857"/>
          </a:xfrm>
        </p:spPr>
        <p:txBody>
          <a:bodyPr>
            <a:noAutofit/>
          </a:bodyPr>
          <a:lstStyle>
            <a:lvl1pPr>
              <a:lnSpc>
                <a:spcPct val="110000"/>
              </a:lnSpc>
              <a:defRPr sz="2600">
                <a:latin typeface="Arial" panose="020B0604020202020204" pitchFamily="34" charset="0"/>
                <a:cs typeface="Arial" panose="020B0604020202020204" pitchFamily="34" charset="0"/>
              </a:defRPr>
            </a:lvl1pPr>
          </a:lstStyle>
          <a:p>
            <a:r>
              <a:rPr lang="de-DE"/>
              <a:t>Mastertitelformat bearbeiten</a:t>
            </a:r>
            <a:endParaRPr lang="de-DE" dirty="0"/>
          </a:p>
        </p:txBody>
      </p:sp>
      <p:sp>
        <p:nvSpPr>
          <p:cNvPr id="8" name="Content Placeholder 3">
            <a:extLst>
              <a:ext uri="{FF2B5EF4-FFF2-40B4-BE49-F238E27FC236}">
                <a16:creationId xmlns:a16="http://schemas.microsoft.com/office/drawing/2014/main" id="{6E331AA4-BA6D-4A69-B084-5C63FF9A4245}"/>
              </a:ext>
            </a:extLst>
          </p:cNvPr>
          <p:cNvSpPr>
            <a:spLocks noGrp="1"/>
          </p:cNvSpPr>
          <p:nvPr>
            <p:ph sz="half" idx="2"/>
          </p:nvPr>
        </p:nvSpPr>
        <p:spPr>
          <a:xfrm>
            <a:off x="592039" y="1517433"/>
            <a:ext cx="11087827" cy="4522266"/>
          </a:xfrm>
        </p:spPr>
        <p:txBody>
          <a:bodyPr>
            <a:noAutofit/>
          </a:bodyPr>
          <a:lstStyle>
            <a:lvl1pPr>
              <a:lnSpc>
                <a:spcPct val="110000"/>
              </a:lnSpc>
              <a:spcBef>
                <a:spcPts val="0"/>
              </a:spcBef>
              <a:spcAft>
                <a:spcPts val="600"/>
              </a:spcAft>
              <a:buClr>
                <a:srgbClr val="62B45A"/>
              </a:buClr>
              <a:defRPr sz="2000">
                <a:latin typeface="Arial" panose="020B0604020202020204" pitchFamily="34" charset="0"/>
                <a:cs typeface="Arial" panose="020B0604020202020204" pitchFamily="34" charset="0"/>
              </a:defRPr>
            </a:lvl1pPr>
            <a:lvl2pPr>
              <a:buClr>
                <a:srgbClr val="87A7D8"/>
              </a:buClr>
              <a:defRPr sz="1600">
                <a:latin typeface="Arial" panose="020B0604020202020204" pitchFamily="34" charset="0"/>
                <a:cs typeface="Arial" panose="020B0604020202020204" pitchFamily="34" charset="0"/>
              </a:defRPr>
            </a:lvl2pPr>
            <a:lvl3pPr>
              <a:buClr>
                <a:srgbClr val="87A7D8"/>
              </a:buClr>
              <a:defRPr sz="1400">
                <a:latin typeface="Arial" panose="020B0604020202020204" pitchFamily="34" charset="0"/>
                <a:cs typeface="Arial" panose="020B0604020202020204" pitchFamily="34" charset="0"/>
              </a:defRPr>
            </a:lvl3pPr>
            <a:lvl4pPr>
              <a:buClr>
                <a:srgbClr val="87A7D8"/>
              </a:buClr>
              <a:defRPr/>
            </a:lvl4pPr>
            <a:lvl5pPr>
              <a:buClr>
                <a:srgbClr val="87A7D8"/>
              </a:buClr>
              <a:defRPr/>
            </a:lvl5pPr>
          </a:lstStyle>
          <a:p>
            <a:pPr lvl="0"/>
            <a:r>
              <a:rPr lang="de-DE"/>
              <a:t>Mastertextformat bearbeiten</a:t>
            </a:r>
          </a:p>
          <a:p>
            <a:pPr lvl="1"/>
            <a:r>
              <a:rPr lang="de-DE"/>
              <a:t>Zweite Ebene</a:t>
            </a:r>
          </a:p>
          <a:p>
            <a:pPr lvl="2"/>
            <a:r>
              <a:rPr lang="de-DE"/>
              <a:t>Dritte Ebene</a:t>
            </a:r>
          </a:p>
        </p:txBody>
      </p:sp>
      <p:pic>
        <p:nvPicPr>
          <p:cNvPr id="2" name="Grafik 1">
            <a:extLst>
              <a:ext uri="{FF2B5EF4-FFF2-40B4-BE49-F238E27FC236}">
                <a16:creationId xmlns:a16="http://schemas.microsoft.com/office/drawing/2014/main" id="{44CA5B99-F038-4C77-A388-7B8AD7CE15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8213" y="324324"/>
            <a:ext cx="869156" cy="869156"/>
          </a:xfrm>
          <a:prstGeom prst="rect">
            <a:avLst/>
          </a:prstGeom>
        </p:spPr>
      </p:pic>
    </p:spTree>
    <p:extLst>
      <p:ext uri="{BB962C8B-B14F-4D97-AF65-F5344CB8AC3E}">
        <p14:creationId xmlns:p14="http://schemas.microsoft.com/office/powerpoint/2010/main" val="571358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A942CEB4-45E9-44D7-A15F-D7A701E0BCD2}"/>
              </a:ext>
            </a:extLst>
          </p:cNvPr>
          <p:cNvSpPr/>
          <p:nvPr userDrawn="1"/>
        </p:nvSpPr>
        <p:spPr>
          <a:xfrm>
            <a:off x="9000877" y="1463780"/>
            <a:ext cx="3191122" cy="4664026"/>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21">
            <a:extLst>
              <a:ext uri="{FF2B5EF4-FFF2-40B4-BE49-F238E27FC236}">
                <a16:creationId xmlns:a16="http://schemas.microsoft.com/office/drawing/2014/main" id="{B2E184B4-759C-4FF1-B674-94A7445B59D4}"/>
              </a:ext>
            </a:extLst>
          </p:cNvPr>
          <p:cNvSpPr>
            <a:spLocks noGrp="1"/>
          </p:cNvSpPr>
          <p:nvPr>
            <p:ph type="title"/>
          </p:nvPr>
        </p:nvSpPr>
        <p:spPr>
          <a:xfrm>
            <a:off x="577240" y="219443"/>
            <a:ext cx="8012833" cy="1076857"/>
          </a:xfrm>
        </p:spPr>
        <p:txBody>
          <a:bodyPr>
            <a:noAutofit/>
          </a:bodyPr>
          <a:lstStyle>
            <a:lvl1pPr>
              <a:lnSpc>
                <a:spcPct val="110000"/>
              </a:lnSpc>
              <a:defRPr sz="2600">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2" name="Grafik 1">
            <a:extLst>
              <a:ext uri="{FF2B5EF4-FFF2-40B4-BE49-F238E27FC236}">
                <a16:creationId xmlns:a16="http://schemas.microsoft.com/office/drawing/2014/main" id="{BA9DF31B-1A97-44CF-8A7F-244538FCC1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8213" y="324324"/>
            <a:ext cx="869156" cy="869156"/>
          </a:xfrm>
          <a:prstGeom prst="rect">
            <a:avLst/>
          </a:prstGeom>
        </p:spPr>
      </p:pic>
      <p:sp>
        <p:nvSpPr>
          <p:cNvPr id="6" name="Tabellenplatzhalter 5">
            <a:extLst>
              <a:ext uri="{FF2B5EF4-FFF2-40B4-BE49-F238E27FC236}">
                <a16:creationId xmlns:a16="http://schemas.microsoft.com/office/drawing/2014/main" id="{2FE52694-49C2-4EFE-867E-D639BDCDC08B}"/>
              </a:ext>
            </a:extLst>
          </p:cNvPr>
          <p:cNvSpPr>
            <a:spLocks noGrp="1"/>
          </p:cNvSpPr>
          <p:nvPr>
            <p:ph type="tbl" sz="quarter" idx="16"/>
          </p:nvPr>
        </p:nvSpPr>
        <p:spPr>
          <a:xfrm>
            <a:off x="604838" y="1463675"/>
            <a:ext cx="8396287" cy="4664075"/>
          </a:xfrm>
        </p:spPr>
        <p:txBody>
          <a:bodyPr>
            <a:noAutofit/>
          </a:bodyPr>
          <a:lstStyle/>
          <a:p>
            <a:r>
              <a:rPr lang="de-DE"/>
              <a:t>Tabelle durch Klicken auf Symbol hinzufügen</a:t>
            </a:r>
          </a:p>
        </p:txBody>
      </p:sp>
      <p:sp>
        <p:nvSpPr>
          <p:cNvPr id="16" name="Textplatzhalter 11">
            <a:extLst>
              <a:ext uri="{FF2B5EF4-FFF2-40B4-BE49-F238E27FC236}">
                <a16:creationId xmlns:a16="http://schemas.microsoft.com/office/drawing/2014/main" id="{9D23EA93-35DB-4E88-8E89-CDC2C02B6D55}"/>
              </a:ext>
            </a:extLst>
          </p:cNvPr>
          <p:cNvSpPr>
            <a:spLocks noGrp="1"/>
          </p:cNvSpPr>
          <p:nvPr>
            <p:ph type="body" sz="quarter" idx="17" hasCustomPrompt="1"/>
          </p:nvPr>
        </p:nvSpPr>
        <p:spPr>
          <a:xfrm>
            <a:off x="9358293" y="1784484"/>
            <a:ext cx="2457345" cy="3956358"/>
          </a:xfrm>
        </p:spPr>
        <p:txBody>
          <a:bodyPr>
            <a:noAutofit/>
          </a:bodyPr>
          <a:lstStyle>
            <a:lvl1pPr marL="0" indent="0">
              <a:lnSpc>
                <a:spcPct val="100000"/>
              </a:lnSpc>
              <a:buNone/>
              <a:defRPr sz="1600" b="0">
                <a:solidFill>
                  <a:schemeClr val="tx1"/>
                </a:solidFill>
              </a:defRPr>
            </a:lvl1pPr>
          </a:lstStyle>
          <a:p>
            <a:pPr lvl="0"/>
            <a:r>
              <a:rPr lang="de-DE" dirty="0"/>
              <a:t>Beschreibungstext</a:t>
            </a:r>
          </a:p>
        </p:txBody>
      </p:sp>
    </p:spTree>
    <p:extLst>
      <p:ext uri="{BB962C8B-B14F-4D97-AF65-F5344CB8AC3E}">
        <p14:creationId xmlns:p14="http://schemas.microsoft.com/office/powerpoint/2010/main" val="1060644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gleich (3)">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A942CEB4-45E9-44D7-A15F-D7A701E0BCD2}"/>
              </a:ext>
            </a:extLst>
          </p:cNvPr>
          <p:cNvSpPr/>
          <p:nvPr userDrawn="1"/>
        </p:nvSpPr>
        <p:spPr>
          <a:xfrm>
            <a:off x="8501072" y="1463780"/>
            <a:ext cx="3690927" cy="4664026"/>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21">
            <a:extLst>
              <a:ext uri="{FF2B5EF4-FFF2-40B4-BE49-F238E27FC236}">
                <a16:creationId xmlns:a16="http://schemas.microsoft.com/office/drawing/2014/main" id="{B2E184B4-759C-4FF1-B674-94A7445B59D4}"/>
              </a:ext>
            </a:extLst>
          </p:cNvPr>
          <p:cNvSpPr>
            <a:spLocks noGrp="1"/>
          </p:cNvSpPr>
          <p:nvPr>
            <p:ph type="title"/>
          </p:nvPr>
        </p:nvSpPr>
        <p:spPr>
          <a:xfrm>
            <a:off x="577240" y="219443"/>
            <a:ext cx="8012833" cy="1076857"/>
          </a:xfrm>
        </p:spPr>
        <p:txBody>
          <a:bodyPr>
            <a:noAutofit/>
          </a:bodyPr>
          <a:lstStyle>
            <a:lvl1pPr>
              <a:lnSpc>
                <a:spcPct val="110000"/>
              </a:lnSpc>
              <a:defRPr sz="2600">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2" name="Grafik 1">
            <a:extLst>
              <a:ext uri="{FF2B5EF4-FFF2-40B4-BE49-F238E27FC236}">
                <a16:creationId xmlns:a16="http://schemas.microsoft.com/office/drawing/2014/main" id="{BA9DF31B-1A97-44CF-8A7F-244538FCC1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8213" y="324324"/>
            <a:ext cx="869156" cy="869156"/>
          </a:xfrm>
          <a:prstGeom prst="rect">
            <a:avLst/>
          </a:prstGeom>
        </p:spPr>
      </p:pic>
      <p:sp>
        <p:nvSpPr>
          <p:cNvPr id="16" name="Textplatzhalter 11">
            <a:extLst>
              <a:ext uri="{FF2B5EF4-FFF2-40B4-BE49-F238E27FC236}">
                <a16:creationId xmlns:a16="http://schemas.microsoft.com/office/drawing/2014/main" id="{9D23EA93-35DB-4E88-8E89-CDC2C02B6D55}"/>
              </a:ext>
            </a:extLst>
          </p:cNvPr>
          <p:cNvSpPr>
            <a:spLocks noGrp="1"/>
          </p:cNvSpPr>
          <p:nvPr>
            <p:ph type="body" sz="quarter" idx="17" hasCustomPrompt="1"/>
          </p:nvPr>
        </p:nvSpPr>
        <p:spPr>
          <a:xfrm>
            <a:off x="8841851" y="2393342"/>
            <a:ext cx="2973788" cy="3347499"/>
          </a:xfrm>
        </p:spPr>
        <p:txBody>
          <a:bodyPr>
            <a:noAutofit/>
          </a:bodyPr>
          <a:lstStyle>
            <a:lvl1pPr marL="0" indent="0">
              <a:lnSpc>
                <a:spcPct val="100000"/>
              </a:lnSpc>
              <a:buNone/>
              <a:defRPr sz="1600" b="0">
                <a:solidFill>
                  <a:schemeClr val="tx1"/>
                </a:solidFill>
              </a:defRPr>
            </a:lvl1pPr>
          </a:lstStyle>
          <a:p>
            <a:pPr lvl="0"/>
            <a:r>
              <a:rPr lang="de-DE" dirty="0"/>
              <a:t>Beschreibungstext</a:t>
            </a:r>
          </a:p>
        </p:txBody>
      </p:sp>
      <p:sp>
        <p:nvSpPr>
          <p:cNvPr id="11" name="Rechteck 10">
            <a:extLst>
              <a:ext uri="{FF2B5EF4-FFF2-40B4-BE49-F238E27FC236}">
                <a16:creationId xmlns:a16="http://schemas.microsoft.com/office/drawing/2014/main" id="{B6D5D681-ED12-4630-BB19-4833EAAAB701}"/>
              </a:ext>
            </a:extLst>
          </p:cNvPr>
          <p:cNvSpPr/>
          <p:nvPr userDrawn="1"/>
        </p:nvSpPr>
        <p:spPr>
          <a:xfrm>
            <a:off x="4583656" y="1463780"/>
            <a:ext cx="3690927" cy="4664026"/>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2" name="Rechteck 11">
            <a:extLst>
              <a:ext uri="{FF2B5EF4-FFF2-40B4-BE49-F238E27FC236}">
                <a16:creationId xmlns:a16="http://schemas.microsoft.com/office/drawing/2014/main" id="{25691ED4-7967-4171-8429-22462345072B}"/>
              </a:ext>
            </a:extLst>
          </p:cNvPr>
          <p:cNvSpPr/>
          <p:nvPr userDrawn="1"/>
        </p:nvSpPr>
        <p:spPr>
          <a:xfrm>
            <a:off x="666240" y="1463780"/>
            <a:ext cx="3690927" cy="4664026"/>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Textplatzhalter 11">
            <a:extLst>
              <a:ext uri="{FF2B5EF4-FFF2-40B4-BE49-F238E27FC236}">
                <a16:creationId xmlns:a16="http://schemas.microsoft.com/office/drawing/2014/main" id="{114AFB85-FC3C-4979-9C41-FCCAFF0A6FE9}"/>
              </a:ext>
            </a:extLst>
          </p:cNvPr>
          <p:cNvSpPr>
            <a:spLocks noGrp="1"/>
          </p:cNvSpPr>
          <p:nvPr>
            <p:ph type="body" sz="quarter" idx="18" hasCustomPrompt="1"/>
          </p:nvPr>
        </p:nvSpPr>
        <p:spPr>
          <a:xfrm>
            <a:off x="4942225" y="2393342"/>
            <a:ext cx="2973788" cy="3347499"/>
          </a:xfrm>
        </p:spPr>
        <p:txBody>
          <a:bodyPr>
            <a:noAutofit/>
          </a:bodyPr>
          <a:lstStyle>
            <a:lvl1pPr marL="0" indent="0">
              <a:lnSpc>
                <a:spcPct val="100000"/>
              </a:lnSpc>
              <a:buNone/>
              <a:defRPr sz="1600" b="0">
                <a:solidFill>
                  <a:schemeClr val="tx1"/>
                </a:solidFill>
              </a:defRPr>
            </a:lvl1pPr>
          </a:lstStyle>
          <a:p>
            <a:pPr lvl="0"/>
            <a:r>
              <a:rPr lang="de-DE" dirty="0"/>
              <a:t>Beschreibungstext</a:t>
            </a:r>
          </a:p>
        </p:txBody>
      </p:sp>
      <p:sp>
        <p:nvSpPr>
          <p:cNvPr id="18" name="Textplatzhalter 11">
            <a:extLst>
              <a:ext uri="{FF2B5EF4-FFF2-40B4-BE49-F238E27FC236}">
                <a16:creationId xmlns:a16="http://schemas.microsoft.com/office/drawing/2014/main" id="{EC451605-33F3-4836-A11C-C7D0D97F0099}"/>
              </a:ext>
            </a:extLst>
          </p:cNvPr>
          <p:cNvSpPr>
            <a:spLocks noGrp="1"/>
          </p:cNvSpPr>
          <p:nvPr>
            <p:ph type="body" sz="quarter" idx="19" hasCustomPrompt="1"/>
          </p:nvPr>
        </p:nvSpPr>
        <p:spPr>
          <a:xfrm>
            <a:off x="1024809" y="2393342"/>
            <a:ext cx="2973788" cy="3347499"/>
          </a:xfrm>
        </p:spPr>
        <p:txBody>
          <a:bodyPr>
            <a:noAutofit/>
          </a:bodyPr>
          <a:lstStyle>
            <a:lvl1pPr marL="0" indent="0">
              <a:lnSpc>
                <a:spcPct val="100000"/>
              </a:lnSpc>
              <a:buNone/>
              <a:defRPr sz="1600" b="0">
                <a:solidFill>
                  <a:schemeClr val="tx1"/>
                </a:solidFill>
              </a:defRPr>
            </a:lvl1pPr>
          </a:lstStyle>
          <a:p>
            <a:pPr lvl="0"/>
            <a:r>
              <a:rPr lang="de-DE" dirty="0"/>
              <a:t>Beschreibungstext</a:t>
            </a:r>
          </a:p>
        </p:txBody>
      </p:sp>
      <p:sp>
        <p:nvSpPr>
          <p:cNvPr id="19" name="Textplatzhalter 11">
            <a:extLst>
              <a:ext uri="{FF2B5EF4-FFF2-40B4-BE49-F238E27FC236}">
                <a16:creationId xmlns:a16="http://schemas.microsoft.com/office/drawing/2014/main" id="{1B82724C-46CD-4C45-B41D-5DCCB3F1F4F5}"/>
              </a:ext>
            </a:extLst>
          </p:cNvPr>
          <p:cNvSpPr>
            <a:spLocks noGrp="1"/>
          </p:cNvSpPr>
          <p:nvPr>
            <p:ph type="body" sz="quarter" idx="20" hasCustomPrompt="1"/>
          </p:nvPr>
        </p:nvSpPr>
        <p:spPr>
          <a:xfrm>
            <a:off x="1024809" y="1755251"/>
            <a:ext cx="2973788" cy="367748"/>
          </a:xfrm>
          <a:prstGeom prst="roundRect">
            <a:avLst>
              <a:gd name="adj" fmla="val 50000"/>
            </a:avLst>
          </a:prstGeom>
          <a:solidFill>
            <a:srgbClr val="62B45A"/>
          </a:solidFill>
          <a:effectLst>
            <a:softEdge rad="0"/>
          </a:effectLst>
        </p:spPr>
        <p:txBody>
          <a:bodyPr lIns="180000" anchor="ctr">
            <a:noAutofit/>
          </a:bodyPr>
          <a:lstStyle>
            <a:lvl1pPr marL="0" indent="0">
              <a:lnSpc>
                <a:spcPct val="100000"/>
              </a:lnSpc>
              <a:buNone/>
              <a:defRPr sz="1600" b="1">
                <a:solidFill>
                  <a:schemeClr val="bg1"/>
                </a:solidFill>
              </a:defRPr>
            </a:lvl1pPr>
          </a:lstStyle>
          <a:p>
            <a:pPr lvl="0"/>
            <a:r>
              <a:rPr lang="de-DE" dirty="0"/>
              <a:t>Item 1</a:t>
            </a:r>
          </a:p>
        </p:txBody>
      </p:sp>
      <p:sp>
        <p:nvSpPr>
          <p:cNvPr id="20" name="Textplatzhalter 11">
            <a:extLst>
              <a:ext uri="{FF2B5EF4-FFF2-40B4-BE49-F238E27FC236}">
                <a16:creationId xmlns:a16="http://schemas.microsoft.com/office/drawing/2014/main" id="{184C077B-4669-4348-8A67-1D7EAECFCFEE}"/>
              </a:ext>
            </a:extLst>
          </p:cNvPr>
          <p:cNvSpPr>
            <a:spLocks noGrp="1"/>
          </p:cNvSpPr>
          <p:nvPr>
            <p:ph type="body" sz="quarter" idx="21" hasCustomPrompt="1"/>
          </p:nvPr>
        </p:nvSpPr>
        <p:spPr>
          <a:xfrm>
            <a:off x="4942225" y="1755251"/>
            <a:ext cx="2973788" cy="367748"/>
          </a:xfrm>
          <a:prstGeom prst="roundRect">
            <a:avLst>
              <a:gd name="adj" fmla="val 50000"/>
            </a:avLst>
          </a:prstGeom>
          <a:solidFill>
            <a:srgbClr val="62B45A"/>
          </a:solidFill>
          <a:effectLst>
            <a:softEdge rad="0"/>
          </a:effectLst>
        </p:spPr>
        <p:txBody>
          <a:bodyPr lIns="180000" anchor="ctr">
            <a:noAutofit/>
          </a:bodyPr>
          <a:lstStyle>
            <a:lvl1pPr marL="0" indent="0">
              <a:lnSpc>
                <a:spcPct val="100000"/>
              </a:lnSpc>
              <a:buNone/>
              <a:defRPr sz="1600" b="1">
                <a:solidFill>
                  <a:schemeClr val="bg1"/>
                </a:solidFill>
              </a:defRPr>
            </a:lvl1pPr>
          </a:lstStyle>
          <a:p>
            <a:pPr lvl="0"/>
            <a:r>
              <a:rPr lang="de-DE" dirty="0"/>
              <a:t>Item 2</a:t>
            </a:r>
          </a:p>
        </p:txBody>
      </p:sp>
      <p:sp>
        <p:nvSpPr>
          <p:cNvPr id="21" name="Textplatzhalter 11">
            <a:extLst>
              <a:ext uri="{FF2B5EF4-FFF2-40B4-BE49-F238E27FC236}">
                <a16:creationId xmlns:a16="http://schemas.microsoft.com/office/drawing/2014/main" id="{8A85C638-B957-491E-BC31-EF07994A65ED}"/>
              </a:ext>
            </a:extLst>
          </p:cNvPr>
          <p:cNvSpPr>
            <a:spLocks noGrp="1"/>
          </p:cNvSpPr>
          <p:nvPr>
            <p:ph type="body" sz="quarter" idx="22" hasCustomPrompt="1"/>
          </p:nvPr>
        </p:nvSpPr>
        <p:spPr>
          <a:xfrm>
            <a:off x="8821371" y="1755251"/>
            <a:ext cx="2973788" cy="367748"/>
          </a:xfrm>
          <a:prstGeom prst="roundRect">
            <a:avLst>
              <a:gd name="adj" fmla="val 50000"/>
            </a:avLst>
          </a:prstGeom>
          <a:solidFill>
            <a:srgbClr val="62B45A"/>
          </a:solidFill>
          <a:effectLst>
            <a:softEdge rad="0"/>
          </a:effectLst>
        </p:spPr>
        <p:txBody>
          <a:bodyPr lIns="180000" anchor="ctr">
            <a:noAutofit/>
          </a:bodyPr>
          <a:lstStyle>
            <a:lvl1pPr marL="0" indent="0">
              <a:lnSpc>
                <a:spcPct val="100000"/>
              </a:lnSpc>
              <a:buNone/>
              <a:defRPr sz="1600" b="1">
                <a:solidFill>
                  <a:schemeClr val="bg1"/>
                </a:solidFill>
              </a:defRPr>
            </a:lvl1pPr>
          </a:lstStyle>
          <a:p>
            <a:pPr lvl="0"/>
            <a:r>
              <a:rPr lang="de-DE" dirty="0"/>
              <a:t>Item 3</a:t>
            </a:r>
          </a:p>
        </p:txBody>
      </p:sp>
    </p:spTree>
    <p:extLst>
      <p:ext uri="{BB962C8B-B14F-4D97-AF65-F5344CB8AC3E}">
        <p14:creationId xmlns:p14="http://schemas.microsoft.com/office/powerpoint/2010/main" val="799551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leich (2)">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A942CEB4-45E9-44D7-A15F-D7A701E0BCD2}"/>
              </a:ext>
            </a:extLst>
          </p:cNvPr>
          <p:cNvSpPr/>
          <p:nvPr userDrawn="1"/>
        </p:nvSpPr>
        <p:spPr>
          <a:xfrm>
            <a:off x="6536953" y="1463780"/>
            <a:ext cx="5655047" cy="4664026"/>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itel 21">
            <a:extLst>
              <a:ext uri="{FF2B5EF4-FFF2-40B4-BE49-F238E27FC236}">
                <a16:creationId xmlns:a16="http://schemas.microsoft.com/office/drawing/2014/main" id="{B2E184B4-759C-4FF1-B674-94A7445B59D4}"/>
              </a:ext>
            </a:extLst>
          </p:cNvPr>
          <p:cNvSpPr>
            <a:spLocks noGrp="1"/>
          </p:cNvSpPr>
          <p:nvPr>
            <p:ph type="title"/>
          </p:nvPr>
        </p:nvSpPr>
        <p:spPr>
          <a:xfrm>
            <a:off x="577240" y="219443"/>
            <a:ext cx="8012833" cy="1076857"/>
          </a:xfrm>
        </p:spPr>
        <p:txBody>
          <a:bodyPr>
            <a:noAutofit/>
          </a:bodyPr>
          <a:lstStyle>
            <a:lvl1pPr>
              <a:lnSpc>
                <a:spcPct val="110000"/>
              </a:lnSpc>
              <a:defRPr sz="2600">
                <a:latin typeface="Arial" panose="020B0604020202020204" pitchFamily="34" charset="0"/>
                <a:cs typeface="Arial" panose="020B0604020202020204" pitchFamily="34" charset="0"/>
              </a:defRPr>
            </a:lvl1pPr>
          </a:lstStyle>
          <a:p>
            <a:r>
              <a:rPr lang="de-DE"/>
              <a:t>Mastertitelformat bearbeiten</a:t>
            </a:r>
            <a:endParaRPr lang="de-DE" dirty="0"/>
          </a:p>
        </p:txBody>
      </p:sp>
      <p:pic>
        <p:nvPicPr>
          <p:cNvPr id="2" name="Grafik 1">
            <a:extLst>
              <a:ext uri="{FF2B5EF4-FFF2-40B4-BE49-F238E27FC236}">
                <a16:creationId xmlns:a16="http://schemas.microsoft.com/office/drawing/2014/main" id="{BA9DF31B-1A97-44CF-8A7F-244538FCC1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8213" y="324324"/>
            <a:ext cx="869156" cy="869156"/>
          </a:xfrm>
          <a:prstGeom prst="rect">
            <a:avLst/>
          </a:prstGeom>
        </p:spPr>
      </p:pic>
      <p:sp>
        <p:nvSpPr>
          <p:cNvPr id="12" name="Rechteck 11">
            <a:extLst>
              <a:ext uri="{FF2B5EF4-FFF2-40B4-BE49-F238E27FC236}">
                <a16:creationId xmlns:a16="http://schemas.microsoft.com/office/drawing/2014/main" id="{25691ED4-7967-4171-8429-22462345072B}"/>
              </a:ext>
            </a:extLst>
          </p:cNvPr>
          <p:cNvSpPr/>
          <p:nvPr userDrawn="1"/>
        </p:nvSpPr>
        <p:spPr>
          <a:xfrm>
            <a:off x="666240" y="1463780"/>
            <a:ext cx="5655047" cy="4664026"/>
          </a:xfrm>
          <a:prstGeom prst="rect">
            <a:avLst/>
          </a:prstGeom>
          <a:solidFill>
            <a:srgbClr val="E9ED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Textplatzhalter 11">
            <a:extLst>
              <a:ext uri="{FF2B5EF4-FFF2-40B4-BE49-F238E27FC236}">
                <a16:creationId xmlns:a16="http://schemas.microsoft.com/office/drawing/2014/main" id="{114AFB85-FC3C-4979-9C41-FCCAFF0A6FE9}"/>
              </a:ext>
            </a:extLst>
          </p:cNvPr>
          <p:cNvSpPr>
            <a:spLocks noGrp="1"/>
          </p:cNvSpPr>
          <p:nvPr>
            <p:ph type="body" sz="quarter" idx="18" hasCustomPrompt="1"/>
          </p:nvPr>
        </p:nvSpPr>
        <p:spPr>
          <a:xfrm>
            <a:off x="6930051" y="2393342"/>
            <a:ext cx="4749814" cy="3347499"/>
          </a:xfrm>
        </p:spPr>
        <p:txBody>
          <a:bodyPr>
            <a:noAutofit/>
          </a:bodyPr>
          <a:lstStyle>
            <a:lvl1pPr marL="0" indent="0">
              <a:lnSpc>
                <a:spcPct val="100000"/>
              </a:lnSpc>
              <a:buNone/>
              <a:defRPr sz="1600" b="0">
                <a:solidFill>
                  <a:schemeClr val="tx1"/>
                </a:solidFill>
              </a:defRPr>
            </a:lvl1pPr>
          </a:lstStyle>
          <a:p>
            <a:pPr lvl="0"/>
            <a:r>
              <a:rPr lang="de-DE" dirty="0"/>
              <a:t>Beschreibungstext</a:t>
            </a:r>
          </a:p>
        </p:txBody>
      </p:sp>
      <p:sp>
        <p:nvSpPr>
          <p:cNvPr id="18" name="Textplatzhalter 11">
            <a:extLst>
              <a:ext uri="{FF2B5EF4-FFF2-40B4-BE49-F238E27FC236}">
                <a16:creationId xmlns:a16="http://schemas.microsoft.com/office/drawing/2014/main" id="{EC451605-33F3-4836-A11C-C7D0D97F0099}"/>
              </a:ext>
            </a:extLst>
          </p:cNvPr>
          <p:cNvSpPr>
            <a:spLocks noGrp="1"/>
          </p:cNvSpPr>
          <p:nvPr>
            <p:ph type="body" sz="quarter" idx="19" hasCustomPrompt="1"/>
          </p:nvPr>
        </p:nvSpPr>
        <p:spPr>
          <a:xfrm>
            <a:off x="1024808" y="2393342"/>
            <a:ext cx="4898913" cy="3347499"/>
          </a:xfrm>
        </p:spPr>
        <p:txBody>
          <a:bodyPr>
            <a:noAutofit/>
          </a:bodyPr>
          <a:lstStyle>
            <a:lvl1pPr marL="0" indent="0">
              <a:lnSpc>
                <a:spcPct val="100000"/>
              </a:lnSpc>
              <a:buNone/>
              <a:defRPr sz="1600" b="0">
                <a:solidFill>
                  <a:schemeClr val="tx1"/>
                </a:solidFill>
              </a:defRPr>
            </a:lvl1pPr>
          </a:lstStyle>
          <a:p>
            <a:pPr lvl="0"/>
            <a:r>
              <a:rPr lang="de-DE" dirty="0"/>
              <a:t>Beschreibungstext</a:t>
            </a:r>
          </a:p>
        </p:txBody>
      </p:sp>
      <p:sp>
        <p:nvSpPr>
          <p:cNvPr id="19" name="Textplatzhalter 11">
            <a:extLst>
              <a:ext uri="{FF2B5EF4-FFF2-40B4-BE49-F238E27FC236}">
                <a16:creationId xmlns:a16="http://schemas.microsoft.com/office/drawing/2014/main" id="{1B82724C-46CD-4C45-B41D-5DCCB3F1F4F5}"/>
              </a:ext>
            </a:extLst>
          </p:cNvPr>
          <p:cNvSpPr>
            <a:spLocks noGrp="1"/>
          </p:cNvSpPr>
          <p:nvPr>
            <p:ph type="body" sz="quarter" idx="20" hasCustomPrompt="1"/>
          </p:nvPr>
        </p:nvSpPr>
        <p:spPr>
          <a:xfrm>
            <a:off x="1024809" y="1755251"/>
            <a:ext cx="2973788" cy="367748"/>
          </a:xfrm>
          <a:prstGeom prst="roundRect">
            <a:avLst>
              <a:gd name="adj" fmla="val 50000"/>
            </a:avLst>
          </a:prstGeom>
          <a:solidFill>
            <a:srgbClr val="62B45A"/>
          </a:solidFill>
          <a:effectLst>
            <a:softEdge rad="0"/>
          </a:effectLst>
        </p:spPr>
        <p:txBody>
          <a:bodyPr lIns="180000" anchor="ctr">
            <a:noAutofit/>
          </a:bodyPr>
          <a:lstStyle>
            <a:lvl1pPr marL="0" indent="0">
              <a:lnSpc>
                <a:spcPct val="100000"/>
              </a:lnSpc>
              <a:buNone/>
              <a:defRPr sz="1600" b="1">
                <a:solidFill>
                  <a:schemeClr val="bg1"/>
                </a:solidFill>
              </a:defRPr>
            </a:lvl1pPr>
          </a:lstStyle>
          <a:p>
            <a:pPr lvl="0"/>
            <a:r>
              <a:rPr lang="de-DE" dirty="0"/>
              <a:t>Item 1</a:t>
            </a:r>
          </a:p>
        </p:txBody>
      </p:sp>
      <p:sp>
        <p:nvSpPr>
          <p:cNvPr id="20" name="Textplatzhalter 11">
            <a:extLst>
              <a:ext uri="{FF2B5EF4-FFF2-40B4-BE49-F238E27FC236}">
                <a16:creationId xmlns:a16="http://schemas.microsoft.com/office/drawing/2014/main" id="{184C077B-4669-4348-8A67-1D7EAECFCFEE}"/>
              </a:ext>
            </a:extLst>
          </p:cNvPr>
          <p:cNvSpPr>
            <a:spLocks noGrp="1"/>
          </p:cNvSpPr>
          <p:nvPr>
            <p:ph type="body" sz="quarter" idx="21" hasCustomPrompt="1"/>
          </p:nvPr>
        </p:nvSpPr>
        <p:spPr>
          <a:xfrm>
            <a:off x="6930051" y="1755251"/>
            <a:ext cx="2973788" cy="367748"/>
          </a:xfrm>
          <a:prstGeom prst="roundRect">
            <a:avLst>
              <a:gd name="adj" fmla="val 50000"/>
            </a:avLst>
          </a:prstGeom>
          <a:solidFill>
            <a:srgbClr val="62B45A"/>
          </a:solidFill>
          <a:effectLst>
            <a:softEdge rad="0"/>
          </a:effectLst>
        </p:spPr>
        <p:txBody>
          <a:bodyPr lIns="180000" anchor="ctr">
            <a:noAutofit/>
          </a:bodyPr>
          <a:lstStyle>
            <a:lvl1pPr marL="0" indent="0">
              <a:lnSpc>
                <a:spcPct val="100000"/>
              </a:lnSpc>
              <a:buNone/>
              <a:defRPr sz="1600" b="1">
                <a:solidFill>
                  <a:schemeClr val="bg1"/>
                </a:solidFill>
              </a:defRPr>
            </a:lvl1pPr>
          </a:lstStyle>
          <a:p>
            <a:pPr lvl="0"/>
            <a:r>
              <a:rPr lang="de-DE" dirty="0"/>
              <a:t>Item 2</a:t>
            </a:r>
          </a:p>
        </p:txBody>
      </p:sp>
    </p:spTree>
    <p:extLst>
      <p:ext uri="{BB962C8B-B14F-4D97-AF65-F5344CB8AC3E}">
        <p14:creationId xmlns:p14="http://schemas.microsoft.com/office/powerpoint/2010/main" val="2581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Datumsplatzhalter 5">
            <a:extLst>
              <a:ext uri="{FF2B5EF4-FFF2-40B4-BE49-F238E27FC236}">
                <a16:creationId xmlns:a16="http://schemas.microsoft.com/office/drawing/2014/main" id="{D9ACEE7C-FE63-4EF5-8528-6B2F9E72EAC2}"/>
              </a:ext>
            </a:extLst>
          </p:cNvPr>
          <p:cNvSpPr txBox="1">
            <a:spLocks/>
          </p:cNvSpPr>
          <p:nvPr userDrawn="1"/>
        </p:nvSpPr>
        <p:spPr bwMode="auto">
          <a:xfrm>
            <a:off x="10849745" y="6385121"/>
            <a:ext cx="504055" cy="21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rIns="0"/>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eaLnBrk="0" hangingPunct="0">
              <a:defRPr/>
            </a:pPr>
            <a:fld id="{E60A0592-7544-45D4-A3FD-FC257D9B339C}" type="slidenum">
              <a:rPr lang="de-DE" sz="1200" b="1" i="0" baseline="0" smtClean="0">
                <a:solidFill>
                  <a:srgbClr val="005A9A"/>
                </a:solidFill>
                <a:latin typeface="Arial" panose="020B0604020202020204" pitchFamily="34" charset="0"/>
                <a:cs typeface="Arial" panose="020B0604020202020204" pitchFamily="34" charset="0"/>
              </a:rPr>
              <a:pPr algn="r" eaLnBrk="0" hangingPunct="0">
                <a:defRPr/>
              </a:pPr>
              <a:t>‹Nr.›</a:t>
            </a:fld>
            <a:endParaRPr lang="de-DE" sz="1200" b="1" i="0" dirty="0">
              <a:solidFill>
                <a:srgbClr val="005A9A"/>
              </a:solidFill>
              <a:latin typeface="Arial" panose="020B0604020202020204" pitchFamily="34" charset="0"/>
              <a:cs typeface="Arial" panose="020B0604020202020204" pitchFamily="34" charset="0"/>
            </a:endParaRPr>
          </a:p>
        </p:txBody>
      </p:sp>
      <p:sp>
        <p:nvSpPr>
          <p:cNvPr id="10" name="Datumsplatzhalter 5">
            <a:extLst>
              <a:ext uri="{FF2B5EF4-FFF2-40B4-BE49-F238E27FC236}">
                <a16:creationId xmlns:a16="http://schemas.microsoft.com/office/drawing/2014/main" id="{F2F7918F-2120-4C5B-9BCC-F98CBC31F021}"/>
              </a:ext>
            </a:extLst>
          </p:cNvPr>
          <p:cNvSpPr txBox="1">
            <a:spLocks/>
          </p:cNvSpPr>
          <p:nvPr userDrawn="1"/>
        </p:nvSpPr>
        <p:spPr bwMode="auto">
          <a:xfrm>
            <a:off x="677375" y="6385121"/>
            <a:ext cx="3018034" cy="21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0" rIns="0"/>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l" eaLnBrk="0" hangingPunct="0">
              <a:defRPr/>
            </a:pPr>
            <a:r>
              <a:rPr lang="de-DE" sz="1200" b="0" i="0" baseline="0" dirty="0">
                <a:solidFill>
                  <a:srgbClr val="005A9A"/>
                </a:solidFill>
                <a:latin typeface="Arial" panose="020B0604020202020204" pitchFamily="34" charset="0"/>
                <a:cs typeface="Arial" panose="020B0604020202020204" pitchFamily="34" charset="0"/>
              </a:rPr>
              <a:t>PTS – Institut für Fasern &amp; Papier gGmbH</a:t>
            </a:r>
            <a:endParaRPr lang="de-DE" sz="1200" b="0" i="0" dirty="0">
              <a:solidFill>
                <a:srgbClr val="005A9A"/>
              </a:solidFill>
              <a:latin typeface="Arial" panose="020B0604020202020204" pitchFamily="34" charset="0"/>
              <a:cs typeface="Arial" panose="020B0604020202020204" pitchFamily="34" charset="0"/>
            </a:endParaRPr>
          </a:p>
        </p:txBody>
      </p:sp>
      <p:sp>
        <p:nvSpPr>
          <p:cNvPr id="11" name="Rechteck: abgerundete Ecken 10">
            <a:extLst>
              <a:ext uri="{FF2B5EF4-FFF2-40B4-BE49-F238E27FC236}">
                <a16:creationId xmlns:a16="http://schemas.microsoft.com/office/drawing/2014/main" id="{49273A1E-A0B6-4432-8CBC-8EA33D3E5CCB}"/>
              </a:ext>
            </a:extLst>
          </p:cNvPr>
          <p:cNvSpPr/>
          <p:nvPr userDrawn="1"/>
        </p:nvSpPr>
        <p:spPr>
          <a:xfrm>
            <a:off x="10645538" y="6499178"/>
            <a:ext cx="427108" cy="54552"/>
          </a:xfrm>
          <a:prstGeom prst="roundRect">
            <a:avLst>
              <a:gd name="adj" fmla="val 50000"/>
            </a:avLst>
          </a:prstGeom>
          <a:solidFill>
            <a:srgbClr val="62B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ln>
                <a:noFill/>
              </a:ln>
            </a:endParaRPr>
          </a:p>
        </p:txBody>
      </p:sp>
    </p:spTree>
    <p:extLst>
      <p:ext uri="{BB962C8B-B14F-4D97-AF65-F5344CB8AC3E}">
        <p14:creationId xmlns:p14="http://schemas.microsoft.com/office/powerpoint/2010/main" val="2445927421"/>
      </p:ext>
    </p:extLst>
  </p:cSld>
  <p:clrMap bg1="lt1" tx1="dk1" bg2="lt2" tx2="dk2" accent1="accent1" accent2="accent2" accent3="accent3" accent4="accent4" accent5="accent5" accent6="accent6" hlink="hlink" folHlink="folHlink"/>
  <p:sldLayoutIdLst>
    <p:sldLayoutId id="2147483673" r:id="rId1"/>
    <p:sldLayoutId id="2147483678" r:id="rId2"/>
    <p:sldLayoutId id="2147483679" r:id="rId3"/>
    <p:sldLayoutId id="2147483674" r:id="rId4"/>
    <p:sldLayoutId id="2147483675" r:id="rId5"/>
    <p:sldLayoutId id="2147483676" r:id="rId6"/>
    <p:sldLayoutId id="2147483680" r:id="rId7"/>
    <p:sldLayoutId id="2147483681" r:id="rId8"/>
    <p:sldLayoutId id="2147483682" r:id="rId9"/>
    <p:sldLayoutId id="2147483684" r:id="rId10"/>
  </p:sldLayoutIdLst>
  <p:hf hdr="0"/>
  <p:txStyles>
    <p:titleStyle>
      <a:lvl1pPr algn="l" defTabSz="914400" rtl="0" eaLnBrk="1" latinLnBrk="0" hangingPunct="1">
        <a:lnSpc>
          <a:spcPct val="90000"/>
        </a:lnSpc>
        <a:spcBef>
          <a:spcPct val="0"/>
        </a:spcBef>
        <a:buNone/>
        <a:defRPr sz="3200" b="1" kern="1200">
          <a:solidFill>
            <a:srgbClr val="005A9A"/>
          </a:solidFill>
          <a:latin typeface="Arial" panose="020B0604020202020204" pitchFamily="34" charset="0"/>
          <a:ea typeface="Verdana" panose="020B0604030504040204" pitchFamily="34" charset="0"/>
          <a:cs typeface="Arial" panose="020B0604020202020204" pitchFamily="34" charset="0"/>
        </a:defRPr>
      </a:lvl1pPr>
    </p:titleStyle>
    <p:bodyStyle>
      <a:lvl1pPr marL="0" indent="-252000" algn="l" defTabSz="914400" rtl="0" eaLnBrk="1" latinLnBrk="0" hangingPunct="1">
        <a:lnSpc>
          <a:spcPct val="90000"/>
        </a:lnSpc>
        <a:spcBef>
          <a:spcPts val="1200"/>
        </a:spcBef>
        <a:buClr>
          <a:srgbClr val="62B45A"/>
        </a:buClr>
        <a:buFont typeface="Arial" panose="020B0604020202020204" pitchFamily="34" charset="0"/>
        <a:buChar char="•"/>
        <a:tabLst>
          <a:tab pos="432000" algn="l"/>
        </a:tabLst>
        <a:defRPr sz="24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432000" indent="-216000" algn="l" defTabSz="914400" rtl="0" eaLnBrk="1" latinLnBrk="0" hangingPunct="1">
        <a:lnSpc>
          <a:spcPct val="90000"/>
        </a:lnSpc>
        <a:spcBef>
          <a:spcPts val="500"/>
        </a:spcBef>
        <a:buClr>
          <a:srgbClr val="87A7D8"/>
        </a:buClr>
        <a:buFont typeface="Arial" panose="020B0604020202020204" pitchFamily="34" charset="0"/>
        <a:buChar char="•"/>
        <a:tabLst>
          <a:tab pos="432000" algn="l"/>
        </a:tabLst>
        <a:defRPr sz="18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648000" indent="-216000" algn="l" defTabSz="914400" rtl="0" eaLnBrk="1" latinLnBrk="0" hangingPunct="1">
        <a:lnSpc>
          <a:spcPct val="90000"/>
        </a:lnSpc>
        <a:spcBef>
          <a:spcPts val="500"/>
        </a:spcBef>
        <a:buClr>
          <a:srgbClr val="87A7D8"/>
        </a:buClr>
        <a:buFont typeface="Arial" panose="020B0604020202020204" pitchFamily="34" charset="0"/>
        <a:buChar char="•"/>
        <a:tabLst>
          <a:tab pos="432000" algn="l"/>
        </a:tabLst>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864000" indent="-216000" algn="l" defTabSz="914400" rtl="0" eaLnBrk="1" latinLnBrk="0" hangingPunct="1">
        <a:lnSpc>
          <a:spcPct val="90000"/>
        </a:lnSpc>
        <a:spcBef>
          <a:spcPts val="500"/>
        </a:spcBef>
        <a:buClr>
          <a:srgbClr val="87A7D8"/>
        </a:buClr>
        <a:buFont typeface="Symbol" panose="05050102010706020507" pitchFamily="18" charset="2"/>
        <a:buChar char="-"/>
        <a:tabLst>
          <a:tab pos="432000" algn="l"/>
        </a:tabLst>
        <a:defRPr sz="14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080000" indent="-216000" algn="l" defTabSz="914400" rtl="0" eaLnBrk="1" latinLnBrk="0" hangingPunct="1">
        <a:lnSpc>
          <a:spcPct val="90000"/>
        </a:lnSpc>
        <a:spcBef>
          <a:spcPts val="500"/>
        </a:spcBef>
        <a:buClr>
          <a:srgbClr val="87A7D8"/>
        </a:buClr>
        <a:buFont typeface="Symbol" panose="05050102010706020507" pitchFamily="18" charset="2"/>
        <a:buChar char="-"/>
        <a:tabLst>
          <a:tab pos="432000" algn="l"/>
        </a:tabLst>
        <a:defRPr sz="12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Layout" Target="../diagrams/layout1.xml"/><Relationship Id="rId7" Type="http://schemas.openxmlformats.org/officeDocument/2006/relationships/image" Target="../media/image72.jpe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el 27">
            <a:extLst>
              <a:ext uri="{FF2B5EF4-FFF2-40B4-BE49-F238E27FC236}">
                <a16:creationId xmlns:a16="http://schemas.microsoft.com/office/drawing/2014/main" id="{D946D94C-A0A1-48C5-AE99-E8C7AA5453EB}"/>
              </a:ext>
            </a:extLst>
          </p:cNvPr>
          <p:cNvSpPr>
            <a:spLocks noGrp="1"/>
          </p:cNvSpPr>
          <p:nvPr>
            <p:ph type="title"/>
          </p:nvPr>
        </p:nvSpPr>
        <p:spPr>
          <a:xfrm>
            <a:off x="425868" y="1946892"/>
            <a:ext cx="5097602" cy="870449"/>
          </a:xfrm>
        </p:spPr>
        <p:txBody>
          <a:bodyPr>
            <a:normAutofit fontScale="90000"/>
          </a:bodyPr>
          <a:lstStyle/>
          <a:p>
            <a:r>
              <a:rPr lang="de-DE" dirty="0"/>
              <a:t>Wie Papier in neue Märkte geht – Fokus Verpackungen</a:t>
            </a:r>
            <a:br>
              <a:rPr lang="de-DE" dirty="0"/>
            </a:br>
            <a:endParaRPr lang="de-DE" b="0" dirty="0"/>
          </a:p>
        </p:txBody>
      </p:sp>
      <p:sp>
        <p:nvSpPr>
          <p:cNvPr id="4" name="Textplatzhalter 3">
            <a:extLst>
              <a:ext uri="{FF2B5EF4-FFF2-40B4-BE49-F238E27FC236}">
                <a16:creationId xmlns:a16="http://schemas.microsoft.com/office/drawing/2014/main" id="{11E0DFAA-3572-48EC-851F-964A0CF66B7C}"/>
              </a:ext>
            </a:extLst>
          </p:cNvPr>
          <p:cNvSpPr>
            <a:spLocks noGrp="1"/>
          </p:cNvSpPr>
          <p:nvPr>
            <p:ph type="body" sz="quarter" idx="11"/>
          </p:nvPr>
        </p:nvSpPr>
        <p:spPr/>
        <p:txBody>
          <a:bodyPr/>
          <a:lstStyle/>
          <a:p>
            <a:r>
              <a:rPr lang="de-DE" dirty="0"/>
              <a:t>Dr. Martin Zahel</a:t>
            </a:r>
          </a:p>
        </p:txBody>
      </p:sp>
      <p:sp>
        <p:nvSpPr>
          <p:cNvPr id="5" name="Textplatzhalter 4">
            <a:extLst>
              <a:ext uri="{FF2B5EF4-FFF2-40B4-BE49-F238E27FC236}">
                <a16:creationId xmlns:a16="http://schemas.microsoft.com/office/drawing/2014/main" id="{0B68E236-DBA4-4803-B85D-2EA05FDA0325}"/>
              </a:ext>
            </a:extLst>
          </p:cNvPr>
          <p:cNvSpPr>
            <a:spLocks noGrp="1"/>
          </p:cNvSpPr>
          <p:nvPr>
            <p:ph type="body" sz="quarter" idx="12"/>
          </p:nvPr>
        </p:nvSpPr>
        <p:spPr/>
        <p:txBody>
          <a:bodyPr>
            <a:normAutofit fontScale="85000" lnSpcReduction="10000"/>
          </a:bodyPr>
          <a:lstStyle/>
          <a:p>
            <a:r>
              <a:rPr lang="de-DE" dirty="0"/>
              <a:t>Geschäftsbereichsleiter Fasern &amp; Composite</a:t>
            </a:r>
          </a:p>
        </p:txBody>
      </p:sp>
      <p:sp>
        <p:nvSpPr>
          <p:cNvPr id="7" name="Textplatzhalter 6">
            <a:extLst>
              <a:ext uri="{FF2B5EF4-FFF2-40B4-BE49-F238E27FC236}">
                <a16:creationId xmlns:a16="http://schemas.microsoft.com/office/drawing/2014/main" id="{638707A8-989F-47CC-B372-D6D4A98B9092}"/>
              </a:ext>
            </a:extLst>
          </p:cNvPr>
          <p:cNvSpPr>
            <a:spLocks noGrp="1"/>
          </p:cNvSpPr>
          <p:nvPr>
            <p:ph type="body" sz="quarter" idx="13"/>
          </p:nvPr>
        </p:nvSpPr>
        <p:spPr>
          <a:xfrm>
            <a:off x="425450" y="4040188"/>
            <a:ext cx="5097463" cy="1038225"/>
          </a:xfrm>
        </p:spPr>
        <p:txBody>
          <a:bodyPr/>
          <a:lstStyle/>
          <a:p>
            <a:r>
              <a:rPr lang="de-DE" dirty="0"/>
              <a:t>Jahrestagung </a:t>
            </a:r>
            <a:br>
              <a:rPr lang="de-DE" dirty="0"/>
            </a:br>
            <a:r>
              <a:rPr lang="de-DE" dirty="0"/>
              <a:t>Verband Bayerischer Papierfabriken e.V. </a:t>
            </a:r>
          </a:p>
          <a:p>
            <a:endParaRPr lang="de-DE" dirty="0"/>
          </a:p>
          <a:p>
            <a:endParaRPr lang="de-DE" dirty="0"/>
          </a:p>
        </p:txBody>
      </p:sp>
      <p:sp>
        <p:nvSpPr>
          <p:cNvPr id="8" name="Textplatzhalter 7">
            <a:extLst>
              <a:ext uri="{FF2B5EF4-FFF2-40B4-BE49-F238E27FC236}">
                <a16:creationId xmlns:a16="http://schemas.microsoft.com/office/drawing/2014/main" id="{A18CF120-9CDE-43F4-A8A5-AD1D39BD2447}"/>
              </a:ext>
            </a:extLst>
          </p:cNvPr>
          <p:cNvSpPr>
            <a:spLocks noGrp="1"/>
          </p:cNvSpPr>
          <p:nvPr>
            <p:ph type="body" sz="quarter" idx="14"/>
          </p:nvPr>
        </p:nvSpPr>
        <p:spPr>
          <a:xfrm>
            <a:off x="425450" y="5266626"/>
            <a:ext cx="5097463" cy="382388"/>
          </a:xfrm>
        </p:spPr>
        <p:txBody>
          <a:bodyPr/>
          <a:lstStyle/>
          <a:p>
            <a:r>
              <a:rPr lang="de-DE" dirty="0"/>
              <a:t>München, 23.05.2025</a:t>
            </a:r>
          </a:p>
        </p:txBody>
      </p:sp>
      <p:pic>
        <p:nvPicPr>
          <p:cNvPr id="6" name="Grafik 5">
            <a:extLst>
              <a:ext uri="{FF2B5EF4-FFF2-40B4-BE49-F238E27FC236}">
                <a16:creationId xmlns:a16="http://schemas.microsoft.com/office/drawing/2014/main" id="{D0C5A7A4-66D9-44AA-958F-3134159A0EEB}"/>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6341685" y="4718324"/>
            <a:ext cx="936000" cy="936000"/>
          </a:xfrm>
          <a:prstGeom prst="ellipse">
            <a:avLst/>
          </a:prstGeom>
        </p:spPr>
      </p:pic>
      <p:pic>
        <p:nvPicPr>
          <p:cNvPr id="9" name="Grafik 8">
            <a:extLst>
              <a:ext uri="{FF2B5EF4-FFF2-40B4-BE49-F238E27FC236}">
                <a16:creationId xmlns:a16="http://schemas.microsoft.com/office/drawing/2014/main" id="{6F3F246E-8C99-448E-A39F-8617C2F3C6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45693" y="4948235"/>
            <a:ext cx="1343025" cy="1304925"/>
          </a:xfrm>
          <a:prstGeom prst="rect">
            <a:avLst/>
          </a:prstGeom>
        </p:spPr>
      </p:pic>
      <p:pic>
        <p:nvPicPr>
          <p:cNvPr id="10" name="Bildplatzhalter 9">
            <a:extLst>
              <a:ext uri="{FF2B5EF4-FFF2-40B4-BE49-F238E27FC236}">
                <a16:creationId xmlns:a16="http://schemas.microsoft.com/office/drawing/2014/main" id="{37161981-3C11-4425-B2D3-CE77775952C4}"/>
              </a:ext>
            </a:extLst>
          </p:cNvPr>
          <p:cNvPicPr>
            <a:picLocks noGrp="1" noChangeAspect="1"/>
          </p:cNvPicPr>
          <p:nvPr>
            <p:ph type="pic" sz="quarter" idx="10"/>
          </p:nvPr>
        </p:nvPicPr>
        <p:blipFill>
          <a:blip r:embed="rId5" cstate="email">
            <a:extLst>
              <a:ext uri="{28A0092B-C50C-407E-A947-70E740481C1C}">
                <a14:useLocalDpi xmlns:a14="http://schemas.microsoft.com/office/drawing/2010/main" val="0"/>
              </a:ext>
            </a:extLst>
          </a:blip>
          <a:srcRect/>
          <a:stretch>
            <a:fillRect/>
          </a:stretch>
        </p:blipFill>
        <p:spPr>
          <a:xfrm rot="16200000">
            <a:off x="7339013" y="163513"/>
            <a:ext cx="2749550" cy="5638800"/>
          </a:xfrm>
          <a:prstGeom prst="rect">
            <a:avLst/>
          </a:prstGeom>
          <a:ln>
            <a:noFill/>
          </a:ln>
          <a:effectLst/>
        </p:spPr>
      </p:pic>
    </p:spTree>
    <p:extLst>
      <p:ext uri="{BB962C8B-B14F-4D97-AF65-F5344CB8AC3E}">
        <p14:creationId xmlns:p14="http://schemas.microsoft.com/office/powerpoint/2010/main" val="1451773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054DAE-DEB3-4AB3-8336-7B87DA334E9B}"/>
              </a:ext>
            </a:extLst>
          </p:cNvPr>
          <p:cNvSpPr>
            <a:spLocks noGrp="1"/>
          </p:cNvSpPr>
          <p:nvPr>
            <p:ph type="title"/>
          </p:nvPr>
        </p:nvSpPr>
        <p:spPr>
          <a:xfrm>
            <a:off x="577240" y="219443"/>
            <a:ext cx="8012833" cy="1076857"/>
          </a:xfrm>
        </p:spPr>
        <p:txBody>
          <a:bodyPr/>
          <a:lstStyle/>
          <a:p>
            <a:r>
              <a:rPr lang="de-DE" dirty="0"/>
              <a:t>Verpackungen: Trends</a:t>
            </a:r>
          </a:p>
        </p:txBody>
      </p:sp>
      <p:sp>
        <p:nvSpPr>
          <p:cNvPr id="3" name="Inhaltsplatzhalter 2">
            <a:extLst>
              <a:ext uri="{FF2B5EF4-FFF2-40B4-BE49-F238E27FC236}">
                <a16:creationId xmlns:a16="http://schemas.microsoft.com/office/drawing/2014/main" id="{6CE5A12D-8852-4A92-98DB-0AA4D9AA1CDB}"/>
              </a:ext>
            </a:extLst>
          </p:cNvPr>
          <p:cNvSpPr>
            <a:spLocks noGrp="1"/>
          </p:cNvSpPr>
          <p:nvPr>
            <p:ph sz="half" idx="2"/>
          </p:nvPr>
        </p:nvSpPr>
        <p:spPr>
          <a:xfrm>
            <a:off x="6007369" y="1645397"/>
            <a:ext cx="5762860" cy="4167506"/>
          </a:xfrm>
        </p:spPr>
        <p:txBody>
          <a:bodyPr/>
          <a:lstStyle/>
          <a:p>
            <a:endParaRPr lang="de-DE" b="1" dirty="0"/>
          </a:p>
          <a:p>
            <a:pPr marL="342900" indent="-342900">
              <a:buFont typeface="Wingdings" panose="05000000000000000000" pitchFamily="2" charset="2"/>
              <a:buChar char="à"/>
            </a:pPr>
            <a:r>
              <a:rPr lang="de-DE" dirty="0">
                <a:sym typeface="Wingdings" panose="05000000000000000000" pitchFamily="2" charset="2"/>
              </a:rPr>
              <a:t>Rezyklierbarkeit</a:t>
            </a:r>
          </a:p>
          <a:p>
            <a:pPr marL="342900" indent="-342900">
              <a:buFont typeface="Wingdings" panose="05000000000000000000" pitchFamily="2" charset="2"/>
              <a:buChar char="à"/>
            </a:pPr>
            <a:r>
              <a:rPr lang="de-DE" dirty="0">
                <a:sym typeface="Wingdings" panose="05000000000000000000" pitchFamily="2" charset="2"/>
              </a:rPr>
              <a:t>Kompostierbarkeit</a:t>
            </a:r>
          </a:p>
          <a:p>
            <a:pPr marL="342900" indent="-342900">
              <a:buFont typeface="Wingdings" panose="05000000000000000000" pitchFamily="2" charset="2"/>
              <a:buChar char="à"/>
            </a:pPr>
            <a:r>
              <a:rPr lang="de-DE" dirty="0">
                <a:sym typeface="Wingdings" panose="05000000000000000000" pitchFamily="2" charset="2"/>
              </a:rPr>
              <a:t>Mikroplastikfreisetzung</a:t>
            </a:r>
          </a:p>
          <a:p>
            <a:pPr marL="342900" indent="-342900">
              <a:buFont typeface="Wingdings" panose="05000000000000000000" pitchFamily="2" charset="2"/>
              <a:buChar char="à"/>
            </a:pPr>
            <a:r>
              <a:rPr lang="de-DE" dirty="0">
                <a:sym typeface="Wingdings" panose="05000000000000000000" pitchFamily="2" charset="2"/>
              </a:rPr>
              <a:t>Mehrweglösungen …</a:t>
            </a:r>
            <a:endParaRPr lang="de-DE" dirty="0"/>
          </a:p>
          <a:p>
            <a:pPr marL="342900" indent="-342900">
              <a:buFont typeface="Wingdings" panose="05000000000000000000" pitchFamily="2" charset="2"/>
              <a:buChar char="à"/>
            </a:pPr>
            <a:endParaRPr lang="de-DE" dirty="0">
              <a:sym typeface="Wingdings" panose="05000000000000000000" pitchFamily="2" charset="2"/>
            </a:endParaRPr>
          </a:p>
          <a:p>
            <a:pPr indent="0">
              <a:buNone/>
            </a:pPr>
            <a:endParaRPr lang="de-DE" dirty="0"/>
          </a:p>
        </p:txBody>
      </p:sp>
      <p:pic>
        <p:nvPicPr>
          <p:cNvPr id="206" name="Grafik 205">
            <a:extLst>
              <a:ext uri="{FF2B5EF4-FFF2-40B4-BE49-F238E27FC236}">
                <a16:creationId xmlns:a16="http://schemas.microsoft.com/office/drawing/2014/main" id="{5128664E-3832-4DE6-B687-B4FD93742597}"/>
              </a:ext>
            </a:extLst>
          </p:cNvPr>
          <p:cNvPicPr>
            <a:picLocks noChangeAspect="1"/>
          </p:cNvPicPr>
          <p:nvPr/>
        </p:nvPicPr>
        <p:blipFill>
          <a:blip r:embed="rId2"/>
          <a:stretch>
            <a:fillRect/>
          </a:stretch>
        </p:blipFill>
        <p:spPr>
          <a:xfrm>
            <a:off x="9257068" y="1888915"/>
            <a:ext cx="2656088" cy="2779545"/>
          </a:xfrm>
          <a:prstGeom prst="rect">
            <a:avLst/>
          </a:prstGeom>
        </p:spPr>
      </p:pic>
      <p:pic>
        <p:nvPicPr>
          <p:cNvPr id="207" name="Grafik 206">
            <a:extLst>
              <a:ext uri="{FF2B5EF4-FFF2-40B4-BE49-F238E27FC236}">
                <a16:creationId xmlns:a16="http://schemas.microsoft.com/office/drawing/2014/main" id="{58224663-AA1D-48AA-A254-E0536D31BBC0}"/>
              </a:ext>
            </a:extLst>
          </p:cNvPr>
          <p:cNvPicPr>
            <a:picLocks noChangeAspect="1"/>
          </p:cNvPicPr>
          <p:nvPr/>
        </p:nvPicPr>
        <p:blipFill>
          <a:blip r:embed="rId3"/>
          <a:stretch>
            <a:fillRect/>
          </a:stretch>
        </p:blipFill>
        <p:spPr>
          <a:xfrm>
            <a:off x="6293223" y="4534076"/>
            <a:ext cx="2082833" cy="892643"/>
          </a:xfrm>
          <a:prstGeom prst="rect">
            <a:avLst/>
          </a:prstGeom>
        </p:spPr>
      </p:pic>
      <p:sp>
        <p:nvSpPr>
          <p:cNvPr id="208" name="Inhaltsplatzhalter 2">
            <a:extLst>
              <a:ext uri="{FF2B5EF4-FFF2-40B4-BE49-F238E27FC236}">
                <a16:creationId xmlns:a16="http://schemas.microsoft.com/office/drawing/2014/main" id="{271D2BA8-8983-4348-AF8D-366D40EC5387}"/>
              </a:ext>
            </a:extLst>
          </p:cNvPr>
          <p:cNvSpPr txBox="1">
            <a:spLocks/>
          </p:cNvSpPr>
          <p:nvPr/>
        </p:nvSpPr>
        <p:spPr>
          <a:xfrm>
            <a:off x="6293223" y="3579312"/>
            <a:ext cx="5762860" cy="4167506"/>
          </a:xfrm>
          <a:prstGeom prst="rect">
            <a:avLst/>
          </a:prstGeom>
        </p:spPr>
        <p:txBody>
          <a:bodyPr vert="horz" lIns="91440" tIns="45720" rIns="91440" bIns="45720" rtlCol="0">
            <a:noAutofit/>
          </a:bodyPr>
          <a:lstStyle>
            <a:lvl1pPr marL="0" indent="-216000" algn="l" defTabSz="914400" rtl="0" eaLnBrk="1" latinLnBrk="0" hangingPunct="1">
              <a:lnSpc>
                <a:spcPct val="130000"/>
              </a:lnSpc>
              <a:spcBef>
                <a:spcPts val="600"/>
              </a:spcBef>
              <a:spcAft>
                <a:spcPts val="0"/>
              </a:spcAft>
              <a:buClr>
                <a:srgbClr val="62B45A"/>
              </a:buClr>
              <a:buFont typeface="Arial" panose="020B0604020202020204" pitchFamily="34" charset="0"/>
              <a:buChar char="•"/>
              <a:tabLst>
                <a:tab pos="468000" algn="l"/>
              </a:tabLst>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432000" indent="-216000" algn="l" defTabSz="914400" rtl="0" eaLnBrk="1" latinLnBrk="0" hangingPunct="1">
              <a:lnSpc>
                <a:spcPct val="90000"/>
              </a:lnSpc>
              <a:spcBef>
                <a:spcPts val="500"/>
              </a:spcBef>
              <a:buClr>
                <a:srgbClr val="87A7D8"/>
              </a:buClr>
              <a:buFont typeface="Arial" panose="020B0604020202020204" pitchFamily="34" charset="0"/>
              <a:buChar char="•"/>
              <a:tabLst>
                <a:tab pos="468000" algn="l"/>
              </a:tabLst>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648000" indent="-216000" algn="l" defTabSz="914400" rtl="0" eaLnBrk="1" latinLnBrk="0" hangingPunct="1">
              <a:lnSpc>
                <a:spcPct val="90000"/>
              </a:lnSpc>
              <a:spcBef>
                <a:spcPts val="500"/>
              </a:spcBef>
              <a:buClr>
                <a:srgbClr val="87A7D8"/>
              </a:buClr>
              <a:buFont typeface="Arial" panose="020B0604020202020204" pitchFamily="34" charset="0"/>
              <a:buChar char="•"/>
              <a:tabLst>
                <a:tab pos="468000" algn="l"/>
              </a:tabLst>
              <a:defRPr sz="14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864000" indent="-216000" algn="l" defTabSz="914400" rtl="0" eaLnBrk="1" latinLnBrk="0" hangingPunct="1">
              <a:lnSpc>
                <a:spcPct val="90000"/>
              </a:lnSpc>
              <a:spcBef>
                <a:spcPts val="500"/>
              </a:spcBef>
              <a:buClr>
                <a:srgbClr val="87A7D8"/>
              </a:buClr>
              <a:buFont typeface="Symbol" panose="05050102010706020507" pitchFamily="18" charset="2"/>
              <a:buChar char="-"/>
              <a:tabLst>
                <a:tab pos="468000" algn="l"/>
              </a:tabLst>
              <a:defRPr sz="12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080000" indent="-216000" algn="l" defTabSz="914400" rtl="0" eaLnBrk="1" latinLnBrk="0" hangingPunct="1">
              <a:lnSpc>
                <a:spcPct val="90000"/>
              </a:lnSpc>
              <a:spcBef>
                <a:spcPts val="500"/>
              </a:spcBef>
              <a:buClr>
                <a:srgbClr val="87A7D8"/>
              </a:buClr>
              <a:buFont typeface="Symbol" panose="05050102010706020507" pitchFamily="18" charset="2"/>
              <a:buChar char="-"/>
              <a:tabLst>
                <a:tab pos="468000" algn="l"/>
              </a:tabLst>
              <a:defRPr sz="10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à"/>
            </a:pPr>
            <a:endParaRPr lang="de-DE" dirty="0"/>
          </a:p>
        </p:txBody>
      </p:sp>
      <p:pic>
        <p:nvPicPr>
          <p:cNvPr id="210" name="Grafik 209">
            <a:extLst>
              <a:ext uri="{FF2B5EF4-FFF2-40B4-BE49-F238E27FC236}">
                <a16:creationId xmlns:a16="http://schemas.microsoft.com/office/drawing/2014/main" id="{4C730901-5C33-44BF-A4AB-D3D09CBF1FD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64712" y="2359327"/>
            <a:ext cx="4659682" cy="2621071"/>
          </a:xfrm>
          <a:prstGeom prst="rect">
            <a:avLst/>
          </a:prstGeom>
        </p:spPr>
      </p:pic>
      <p:sp>
        <p:nvSpPr>
          <p:cNvPr id="211" name="Inhaltsplatzhalter 2">
            <a:extLst>
              <a:ext uri="{FF2B5EF4-FFF2-40B4-BE49-F238E27FC236}">
                <a16:creationId xmlns:a16="http://schemas.microsoft.com/office/drawing/2014/main" id="{A43B7513-51D6-446E-A9CF-02C2214F35CC}"/>
              </a:ext>
            </a:extLst>
          </p:cNvPr>
          <p:cNvSpPr txBox="1">
            <a:spLocks/>
          </p:cNvSpPr>
          <p:nvPr/>
        </p:nvSpPr>
        <p:spPr>
          <a:xfrm>
            <a:off x="928936" y="1645397"/>
            <a:ext cx="5762860" cy="4167506"/>
          </a:xfrm>
          <a:prstGeom prst="rect">
            <a:avLst/>
          </a:prstGeom>
        </p:spPr>
        <p:txBody>
          <a:bodyPr vert="horz" lIns="91440" tIns="45720" rIns="91440" bIns="45720" rtlCol="0">
            <a:noAutofit/>
          </a:bodyPr>
          <a:lstStyle>
            <a:lvl1pPr marL="0" indent="-216000" algn="l" defTabSz="914400" rtl="0" eaLnBrk="1" latinLnBrk="0" hangingPunct="1">
              <a:lnSpc>
                <a:spcPct val="130000"/>
              </a:lnSpc>
              <a:spcBef>
                <a:spcPts val="600"/>
              </a:spcBef>
              <a:spcAft>
                <a:spcPts val="0"/>
              </a:spcAft>
              <a:buClr>
                <a:srgbClr val="62B45A"/>
              </a:buClr>
              <a:buFont typeface="Arial" panose="020B0604020202020204" pitchFamily="34" charset="0"/>
              <a:buChar char="•"/>
              <a:tabLst>
                <a:tab pos="468000" algn="l"/>
              </a:tabLst>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432000" indent="-216000" algn="l" defTabSz="914400" rtl="0" eaLnBrk="1" latinLnBrk="0" hangingPunct="1">
              <a:lnSpc>
                <a:spcPct val="90000"/>
              </a:lnSpc>
              <a:spcBef>
                <a:spcPts val="500"/>
              </a:spcBef>
              <a:buClr>
                <a:srgbClr val="87A7D8"/>
              </a:buClr>
              <a:buFont typeface="Arial" panose="020B0604020202020204" pitchFamily="34" charset="0"/>
              <a:buChar char="•"/>
              <a:tabLst>
                <a:tab pos="468000" algn="l"/>
              </a:tabLst>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648000" indent="-216000" algn="l" defTabSz="914400" rtl="0" eaLnBrk="1" latinLnBrk="0" hangingPunct="1">
              <a:lnSpc>
                <a:spcPct val="90000"/>
              </a:lnSpc>
              <a:spcBef>
                <a:spcPts val="500"/>
              </a:spcBef>
              <a:buClr>
                <a:srgbClr val="87A7D8"/>
              </a:buClr>
              <a:buFont typeface="Arial" panose="020B0604020202020204" pitchFamily="34" charset="0"/>
              <a:buChar char="•"/>
              <a:tabLst>
                <a:tab pos="468000" algn="l"/>
              </a:tabLst>
              <a:defRPr sz="14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864000" indent="-216000" algn="l" defTabSz="914400" rtl="0" eaLnBrk="1" latinLnBrk="0" hangingPunct="1">
              <a:lnSpc>
                <a:spcPct val="90000"/>
              </a:lnSpc>
              <a:spcBef>
                <a:spcPts val="500"/>
              </a:spcBef>
              <a:buClr>
                <a:srgbClr val="87A7D8"/>
              </a:buClr>
              <a:buFont typeface="Symbol" panose="05050102010706020507" pitchFamily="18" charset="2"/>
              <a:buChar char="-"/>
              <a:tabLst>
                <a:tab pos="468000" algn="l"/>
              </a:tabLst>
              <a:defRPr sz="12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080000" indent="-216000" algn="l" defTabSz="914400" rtl="0" eaLnBrk="1" latinLnBrk="0" hangingPunct="1">
              <a:lnSpc>
                <a:spcPct val="90000"/>
              </a:lnSpc>
              <a:spcBef>
                <a:spcPts val="500"/>
              </a:spcBef>
              <a:buClr>
                <a:srgbClr val="87A7D8"/>
              </a:buClr>
              <a:buFont typeface="Symbol" panose="05050102010706020507" pitchFamily="18" charset="2"/>
              <a:buChar char="-"/>
              <a:tabLst>
                <a:tab pos="468000" algn="l"/>
              </a:tabLst>
              <a:defRPr sz="10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t>Kreislauffähigkeit</a:t>
            </a:r>
          </a:p>
          <a:p>
            <a:pPr marL="342900" indent="-342900">
              <a:buFont typeface="Wingdings" panose="05000000000000000000" pitchFamily="2" charset="2"/>
              <a:buChar char="à"/>
            </a:pPr>
            <a:endParaRPr lang="de-DE" dirty="0">
              <a:sym typeface="Wingdings" panose="05000000000000000000" pitchFamily="2" charset="2"/>
            </a:endParaRPr>
          </a:p>
          <a:p>
            <a:pPr indent="0">
              <a:buFont typeface="Arial" panose="020B0604020202020204" pitchFamily="34" charset="0"/>
              <a:buNone/>
            </a:pPr>
            <a:endParaRPr lang="de-DE" dirty="0"/>
          </a:p>
        </p:txBody>
      </p:sp>
    </p:spTree>
    <p:extLst>
      <p:ext uri="{BB962C8B-B14F-4D97-AF65-F5344CB8AC3E}">
        <p14:creationId xmlns:p14="http://schemas.microsoft.com/office/powerpoint/2010/main" val="308672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F0693-583A-42CB-B064-022D48F3CB9D}"/>
              </a:ext>
            </a:extLst>
          </p:cNvPr>
          <p:cNvSpPr>
            <a:spLocks noGrp="1"/>
          </p:cNvSpPr>
          <p:nvPr>
            <p:ph type="title"/>
          </p:nvPr>
        </p:nvSpPr>
        <p:spPr/>
        <p:txBody>
          <a:bodyPr/>
          <a:lstStyle/>
          <a:p>
            <a:r>
              <a:rPr lang="de-DE" dirty="0"/>
              <a:t>Verpackungen: Trends</a:t>
            </a:r>
          </a:p>
        </p:txBody>
      </p:sp>
      <p:pic>
        <p:nvPicPr>
          <p:cNvPr id="169" name="Grafik 168">
            <a:extLst>
              <a:ext uri="{FF2B5EF4-FFF2-40B4-BE49-F238E27FC236}">
                <a16:creationId xmlns:a16="http://schemas.microsoft.com/office/drawing/2014/main" id="{5C69B0EB-DE61-4866-84E1-0CE8EFBF9C5C}"/>
              </a:ext>
            </a:extLst>
          </p:cNvPr>
          <p:cNvPicPr>
            <a:picLocks noChangeAspect="1"/>
          </p:cNvPicPr>
          <p:nvPr/>
        </p:nvPicPr>
        <p:blipFill>
          <a:blip r:embed="rId2"/>
          <a:stretch/>
        </p:blipFill>
        <p:spPr bwMode="auto">
          <a:xfrm>
            <a:off x="10713034" y="2052154"/>
            <a:ext cx="1361075" cy="1020806"/>
          </a:xfrm>
          <a:prstGeom prst="rect">
            <a:avLst/>
          </a:prstGeom>
        </p:spPr>
      </p:pic>
      <p:pic>
        <p:nvPicPr>
          <p:cNvPr id="170" name="Grafik 169">
            <a:extLst>
              <a:ext uri="{FF2B5EF4-FFF2-40B4-BE49-F238E27FC236}">
                <a16:creationId xmlns:a16="http://schemas.microsoft.com/office/drawing/2014/main" id="{AB469567-4547-4523-9311-16B5522EBBC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20242" y="1913765"/>
            <a:ext cx="1361076" cy="873397"/>
          </a:xfrm>
          <a:prstGeom prst="rect">
            <a:avLst/>
          </a:prstGeom>
        </p:spPr>
      </p:pic>
      <p:pic>
        <p:nvPicPr>
          <p:cNvPr id="171" name="Grafik 170">
            <a:extLst>
              <a:ext uri="{FF2B5EF4-FFF2-40B4-BE49-F238E27FC236}">
                <a16:creationId xmlns:a16="http://schemas.microsoft.com/office/drawing/2014/main" id="{627086E2-4B7E-4ED8-9E5D-9A901AAB8AC7}"/>
              </a:ext>
            </a:extLst>
          </p:cNvPr>
          <p:cNvPicPr>
            <a:picLocks noChangeAspect="1"/>
          </p:cNvPicPr>
          <p:nvPr/>
        </p:nvPicPr>
        <p:blipFill>
          <a:blip r:embed="rId4"/>
          <a:stretch>
            <a:fillRect/>
          </a:stretch>
        </p:blipFill>
        <p:spPr>
          <a:xfrm>
            <a:off x="5830759" y="1547473"/>
            <a:ext cx="1243219" cy="815497"/>
          </a:xfrm>
          <a:prstGeom prst="rect">
            <a:avLst/>
          </a:prstGeom>
        </p:spPr>
      </p:pic>
      <p:pic>
        <p:nvPicPr>
          <p:cNvPr id="172" name="Grafik 171">
            <a:extLst>
              <a:ext uri="{FF2B5EF4-FFF2-40B4-BE49-F238E27FC236}">
                <a16:creationId xmlns:a16="http://schemas.microsoft.com/office/drawing/2014/main" id="{298281B1-3496-4B51-A27C-9A56809E30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66481" y="2420178"/>
            <a:ext cx="2796199" cy="867068"/>
          </a:xfrm>
          <a:prstGeom prst="rect">
            <a:avLst/>
          </a:prstGeom>
        </p:spPr>
      </p:pic>
      <p:sp>
        <p:nvSpPr>
          <p:cNvPr id="173" name="Inhaltsplatzhalter 2">
            <a:extLst>
              <a:ext uri="{FF2B5EF4-FFF2-40B4-BE49-F238E27FC236}">
                <a16:creationId xmlns:a16="http://schemas.microsoft.com/office/drawing/2014/main" id="{91941B64-D75D-4117-BB25-4D8C9209626B}"/>
              </a:ext>
            </a:extLst>
          </p:cNvPr>
          <p:cNvSpPr>
            <a:spLocks noGrp="1"/>
          </p:cNvSpPr>
          <p:nvPr>
            <p:ph sz="half" idx="2"/>
          </p:nvPr>
        </p:nvSpPr>
        <p:spPr>
          <a:xfrm>
            <a:off x="1076351" y="1748264"/>
            <a:ext cx="10603513" cy="4167506"/>
          </a:xfrm>
        </p:spPr>
        <p:txBody>
          <a:bodyPr/>
          <a:lstStyle/>
          <a:p>
            <a:pPr marL="342900" indent="-342900">
              <a:buFont typeface="Wingdings" panose="05000000000000000000" pitchFamily="2" charset="2"/>
              <a:buChar char="à"/>
            </a:pPr>
            <a:r>
              <a:rPr lang="de-DE" b="1" dirty="0">
                <a:sym typeface="Wingdings" panose="05000000000000000000" pitchFamily="2" charset="2"/>
              </a:rPr>
              <a:t>Materialreduktion</a:t>
            </a:r>
          </a:p>
          <a:p>
            <a:pPr marL="342900" indent="-342900">
              <a:buFont typeface="Wingdings" panose="05000000000000000000" pitchFamily="2" charset="2"/>
              <a:buChar char="à"/>
            </a:pPr>
            <a:r>
              <a:rPr lang="de-DE" b="1" dirty="0">
                <a:sym typeface="Wingdings" panose="05000000000000000000" pitchFamily="2" charset="2"/>
              </a:rPr>
              <a:t>„Monomaterial“</a:t>
            </a:r>
          </a:p>
          <a:p>
            <a:pPr marL="342900" indent="-342900">
              <a:buFont typeface="Wingdings" panose="05000000000000000000" pitchFamily="2" charset="2"/>
              <a:buChar char="à"/>
            </a:pPr>
            <a:r>
              <a:rPr lang="de-DE" dirty="0"/>
              <a:t>Biobasierte Materialien</a:t>
            </a:r>
          </a:p>
          <a:p>
            <a:pPr lvl="2">
              <a:buFont typeface="Wingdings" panose="05000000000000000000" pitchFamily="2" charset="2"/>
              <a:buChar char="à"/>
            </a:pPr>
            <a:r>
              <a:rPr lang="de-DE" dirty="0">
                <a:sym typeface="Wingdings" panose="05000000000000000000" pitchFamily="2" charset="2"/>
              </a:rPr>
              <a:t>Wachse</a:t>
            </a:r>
          </a:p>
          <a:p>
            <a:pPr lvl="2">
              <a:buFont typeface="Wingdings" panose="05000000000000000000" pitchFamily="2" charset="2"/>
              <a:buChar char="à"/>
            </a:pPr>
            <a:r>
              <a:rPr lang="de-DE" dirty="0">
                <a:sym typeface="Wingdings" panose="05000000000000000000" pitchFamily="2" charset="2"/>
              </a:rPr>
              <a:t>Stärke</a:t>
            </a:r>
          </a:p>
          <a:p>
            <a:pPr lvl="2">
              <a:buFont typeface="Wingdings" panose="05000000000000000000" pitchFamily="2" charset="2"/>
              <a:buChar char="à"/>
            </a:pPr>
            <a:r>
              <a:rPr lang="de-DE" dirty="0">
                <a:sym typeface="Wingdings" panose="05000000000000000000" pitchFamily="2" charset="2"/>
              </a:rPr>
              <a:t>Latex</a:t>
            </a:r>
          </a:p>
          <a:p>
            <a:pPr lvl="2">
              <a:buFont typeface="Wingdings" panose="05000000000000000000" pitchFamily="2" charset="2"/>
              <a:buChar char="à"/>
            </a:pPr>
            <a:r>
              <a:rPr lang="de-DE" dirty="0">
                <a:sym typeface="Wingdings" panose="05000000000000000000" pitchFamily="2" charset="2"/>
              </a:rPr>
              <a:t>Öle</a:t>
            </a:r>
          </a:p>
          <a:p>
            <a:pPr lvl="2">
              <a:buFont typeface="Wingdings" panose="05000000000000000000" pitchFamily="2" charset="2"/>
              <a:buChar char="à"/>
            </a:pPr>
            <a:r>
              <a:rPr lang="de-DE" dirty="0">
                <a:sym typeface="Wingdings" panose="05000000000000000000" pitchFamily="2" charset="2"/>
              </a:rPr>
              <a:t>Cellulose </a:t>
            </a:r>
          </a:p>
          <a:p>
            <a:pPr marL="342900" indent="-342900">
              <a:buFont typeface="Wingdings" panose="05000000000000000000" pitchFamily="2" charset="2"/>
              <a:buChar char="à"/>
            </a:pPr>
            <a:r>
              <a:rPr lang="de-DE" dirty="0"/>
              <a:t>Mineralische Materialien</a:t>
            </a:r>
          </a:p>
          <a:p>
            <a:pPr lvl="2">
              <a:buFont typeface="Wingdings" panose="05000000000000000000" pitchFamily="2" charset="2"/>
              <a:buChar char="à"/>
            </a:pPr>
            <a:r>
              <a:rPr lang="de-DE" dirty="0" err="1"/>
              <a:t>SiO</a:t>
            </a:r>
            <a:r>
              <a:rPr lang="de-DE" baseline="-25000" dirty="0" err="1"/>
              <a:t>x</a:t>
            </a:r>
            <a:endParaRPr lang="de-DE" baseline="-25000" dirty="0"/>
          </a:p>
          <a:p>
            <a:pPr lvl="2">
              <a:buFont typeface="Wingdings" panose="05000000000000000000" pitchFamily="2" charset="2"/>
              <a:buChar char="à"/>
            </a:pPr>
            <a:r>
              <a:rPr lang="de-DE" dirty="0" err="1"/>
              <a:t>Hydrotalcit</a:t>
            </a:r>
            <a:endParaRPr lang="de-DE" dirty="0"/>
          </a:p>
          <a:p>
            <a:pPr lvl="2">
              <a:buFont typeface="Wingdings" panose="05000000000000000000" pitchFamily="2" charset="2"/>
              <a:buChar char="à"/>
            </a:pPr>
            <a:r>
              <a:rPr lang="de-DE" dirty="0"/>
              <a:t>Geopolymere</a:t>
            </a:r>
          </a:p>
          <a:p>
            <a:pPr lvl="1"/>
            <a:endParaRPr lang="de-DE" dirty="0"/>
          </a:p>
          <a:p>
            <a:pPr marL="177800" lvl="1" indent="-177800"/>
            <a:endParaRPr lang="de-DE" sz="2000" dirty="0"/>
          </a:p>
          <a:p>
            <a:pPr lvl="1"/>
            <a:endParaRPr lang="de-DE" dirty="0"/>
          </a:p>
        </p:txBody>
      </p:sp>
      <p:pic>
        <p:nvPicPr>
          <p:cNvPr id="174" name="Grafik 173">
            <a:extLst>
              <a:ext uri="{FF2B5EF4-FFF2-40B4-BE49-F238E27FC236}">
                <a16:creationId xmlns:a16="http://schemas.microsoft.com/office/drawing/2014/main" id="{3F0A08DD-1992-4577-9054-0D33BE0CE8D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11802" y="2787162"/>
            <a:ext cx="1106692" cy="815497"/>
          </a:xfrm>
          <a:prstGeom prst="rect">
            <a:avLst/>
          </a:prstGeom>
        </p:spPr>
      </p:pic>
      <p:pic>
        <p:nvPicPr>
          <p:cNvPr id="175" name="Grafik 174">
            <a:extLst>
              <a:ext uri="{FF2B5EF4-FFF2-40B4-BE49-F238E27FC236}">
                <a16:creationId xmlns:a16="http://schemas.microsoft.com/office/drawing/2014/main" id="{8EC09592-6312-46B0-B8A1-0B4CC862E5A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75048" y="3323701"/>
            <a:ext cx="1079565" cy="709260"/>
          </a:xfrm>
          <a:prstGeom prst="rect">
            <a:avLst/>
          </a:prstGeom>
        </p:spPr>
      </p:pic>
      <p:pic>
        <p:nvPicPr>
          <p:cNvPr id="176" name="Grafik 175">
            <a:extLst>
              <a:ext uri="{FF2B5EF4-FFF2-40B4-BE49-F238E27FC236}">
                <a16:creationId xmlns:a16="http://schemas.microsoft.com/office/drawing/2014/main" id="{485BABEA-8B98-487D-A9F8-800F2CDEF142}"/>
              </a:ext>
            </a:extLst>
          </p:cNvPr>
          <p:cNvPicPr>
            <a:picLocks noChangeAspect="1"/>
          </p:cNvPicPr>
          <p:nvPr/>
        </p:nvPicPr>
        <p:blipFill>
          <a:blip r:embed="rId8"/>
          <a:stretch>
            <a:fillRect/>
          </a:stretch>
        </p:blipFill>
        <p:spPr>
          <a:xfrm>
            <a:off x="9376590" y="3196377"/>
            <a:ext cx="1971856" cy="1194568"/>
          </a:xfrm>
          <a:prstGeom prst="rect">
            <a:avLst/>
          </a:prstGeom>
        </p:spPr>
      </p:pic>
      <p:pic>
        <p:nvPicPr>
          <p:cNvPr id="177" name="Grafik 176">
            <a:extLst>
              <a:ext uri="{FF2B5EF4-FFF2-40B4-BE49-F238E27FC236}">
                <a16:creationId xmlns:a16="http://schemas.microsoft.com/office/drawing/2014/main" id="{E5596D48-776C-4E95-BDD3-379BF4A1B5FB}"/>
              </a:ext>
            </a:extLst>
          </p:cNvPr>
          <p:cNvPicPr>
            <a:picLocks noChangeAspect="1"/>
          </p:cNvPicPr>
          <p:nvPr/>
        </p:nvPicPr>
        <p:blipFill>
          <a:blip r:embed="rId9"/>
          <a:stretch>
            <a:fillRect/>
          </a:stretch>
        </p:blipFill>
        <p:spPr>
          <a:xfrm>
            <a:off x="4420242" y="4419870"/>
            <a:ext cx="4522837" cy="1557392"/>
          </a:xfrm>
          <a:prstGeom prst="rect">
            <a:avLst/>
          </a:prstGeom>
        </p:spPr>
      </p:pic>
      <p:sp>
        <p:nvSpPr>
          <p:cNvPr id="178" name="Textfeld 7">
            <a:extLst>
              <a:ext uri="{FF2B5EF4-FFF2-40B4-BE49-F238E27FC236}">
                <a16:creationId xmlns:a16="http://schemas.microsoft.com/office/drawing/2014/main" id="{8DF359E8-38FC-4FA0-A634-B31714FB065C}"/>
              </a:ext>
            </a:extLst>
          </p:cNvPr>
          <p:cNvSpPr txBox="1"/>
          <p:nvPr/>
        </p:nvSpPr>
        <p:spPr>
          <a:xfrm>
            <a:off x="4253062" y="5958324"/>
            <a:ext cx="6958584"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900" dirty="0"/>
              <a:t>[1] S. Yue, et al., Cellulose 29 (2022) 8293–8303. https://doi.org/10.1007/s10570-022-04746-9.</a:t>
            </a:r>
          </a:p>
        </p:txBody>
      </p:sp>
      <p:grpSp>
        <p:nvGrpSpPr>
          <p:cNvPr id="179" name="Gruppieren 178">
            <a:extLst>
              <a:ext uri="{FF2B5EF4-FFF2-40B4-BE49-F238E27FC236}">
                <a16:creationId xmlns:a16="http://schemas.microsoft.com/office/drawing/2014/main" id="{8A8D8D72-C7F1-4173-AD0C-5A16CEA12206}"/>
              </a:ext>
            </a:extLst>
          </p:cNvPr>
          <p:cNvGrpSpPr/>
          <p:nvPr/>
        </p:nvGrpSpPr>
        <p:grpSpPr>
          <a:xfrm>
            <a:off x="9466660" y="4825316"/>
            <a:ext cx="2550187" cy="611217"/>
            <a:chOff x="30831" y="5331641"/>
            <a:chExt cx="3709102" cy="1029089"/>
          </a:xfrm>
        </p:grpSpPr>
        <p:grpSp>
          <p:nvGrpSpPr>
            <p:cNvPr id="180" name="Gruppieren 179">
              <a:extLst>
                <a:ext uri="{FF2B5EF4-FFF2-40B4-BE49-F238E27FC236}">
                  <a16:creationId xmlns:a16="http://schemas.microsoft.com/office/drawing/2014/main" id="{53D9F537-11C9-42A6-B42E-F4F4887A351A}"/>
                </a:ext>
              </a:extLst>
            </p:cNvPr>
            <p:cNvGrpSpPr/>
            <p:nvPr/>
          </p:nvGrpSpPr>
          <p:grpSpPr>
            <a:xfrm>
              <a:off x="30831" y="5331641"/>
              <a:ext cx="3709102" cy="1029089"/>
              <a:chOff x="9401664" y="4281909"/>
              <a:chExt cx="1642465" cy="1029089"/>
            </a:xfrm>
          </p:grpSpPr>
          <p:sp>
            <p:nvSpPr>
              <p:cNvPr id="182" name="Rechteck 37">
                <a:extLst>
                  <a:ext uri="{FF2B5EF4-FFF2-40B4-BE49-F238E27FC236}">
                    <a16:creationId xmlns:a16="http://schemas.microsoft.com/office/drawing/2014/main" id="{F78E2DA5-4413-4296-BC1B-0B6C824C1149}"/>
                  </a:ext>
                </a:extLst>
              </p:cNvPr>
              <p:cNvSpPr/>
              <p:nvPr/>
            </p:nvSpPr>
            <p:spPr>
              <a:xfrm>
                <a:off x="9401664" y="4508587"/>
                <a:ext cx="1642465" cy="802411"/>
              </a:xfrm>
              <a:custGeom>
                <a:avLst/>
                <a:gdLst>
                  <a:gd name="connsiteX0" fmla="*/ 0 w 1679041"/>
                  <a:gd name="connsiteY0" fmla="*/ 0 h 848131"/>
                  <a:gd name="connsiteX1" fmla="*/ 1679041 w 1679041"/>
                  <a:gd name="connsiteY1" fmla="*/ 0 h 848131"/>
                  <a:gd name="connsiteX2" fmla="*/ 1679041 w 1679041"/>
                  <a:gd name="connsiteY2" fmla="*/ 848131 h 848131"/>
                  <a:gd name="connsiteX3" fmla="*/ 0 w 1679041"/>
                  <a:gd name="connsiteY3" fmla="*/ 848131 h 848131"/>
                  <a:gd name="connsiteX4" fmla="*/ 0 w 1679041"/>
                  <a:gd name="connsiteY4" fmla="*/ 0 h 848131"/>
                  <a:gd name="connsiteX0" fmla="*/ 146304 w 1679041"/>
                  <a:gd name="connsiteY0" fmla="*/ 0 h 1012723"/>
                  <a:gd name="connsiteX1" fmla="*/ 1679041 w 1679041"/>
                  <a:gd name="connsiteY1" fmla="*/ 164592 h 1012723"/>
                  <a:gd name="connsiteX2" fmla="*/ 1679041 w 1679041"/>
                  <a:gd name="connsiteY2" fmla="*/ 1012723 h 1012723"/>
                  <a:gd name="connsiteX3" fmla="*/ 0 w 1679041"/>
                  <a:gd name="connsiteY3" fmla="*/ 1012723 h 1012723"/>
                  <a:gd name="connsiteX4" fmla="*/ 146304 w 1679041"/>
                  <a:gd name="connsiteY4" fmla="*/ 0 h 1012723"/>
                  <a:gd name="connsiteX0" fmla="*/ 146304 w 1679041"/>
                  <a:gd name="connsiteY0" fmla="*/ 0 h 1012723"/>
                  <a:gd name="connsiteX1" fmla="*/ 1679041 w 1679041"/>
                  <a:gd name="connsiteY1" fmla="*/ 164592 h 1012723"/>
                  <a:gd name="connsiteX2" fmla="*/ 1679041 w 1679041"/>
                  <a:gd name="connsiteY2" fmla="*/ 1012723 h 1012723"/>
                  <a:gd name="connsiteX3" fmla="*/ 0 w 1679041"/>
                  <a:gd name="connsiteY3" fmla="*/ 765835 h 1012723"/>
                  <a:gd name="connsiteX4" fmla="*/ 146304 w 1679041"/>
                  <a:gd name="connsiteY4" fmla="*/ 0 h 1012723"/>
                  <a:gd name="connsiteX0" fmla="*/ 146304 w 1679041"/>
                  <a:gd name="connsiteY0" fmla="*/ 0 h 1012723"/>
                  <a:gd name="connsiteX1" fmla="*/ 1669897 w 1679041"/>
                  <a:gd name="connsiteY1" fmla="*/ 274320 h 1012723"/>
                  <a:gd name="connsiteX2" fmla="*/ 1679041 w 1679041"/>
                  <a:gd name="connsiteY2" fmla="*/ 1012723 h 1012723"/>
                  <a:gd name="connsiteX3" fmla="*/ 0 w 1679041"/>
                  <a:gd name="connsiteY3" fmla="*/ 765835 h 1012723"/>
                  <a:gd name="connsiteX4" fmla="*/ 146304 w 1679041"/>
                  <a:gd name="connsiteY4" fmla="*/ 0 h 1012723"/>
                  <a:gd name="connsiteX0" fmla="*/ 146304 w 1669897"/>
                  <a:gd name="connsiteY0" fmla="*/ 0 h 1031011"/>
                  <a:gd name="connsiteX1" fmla="*/ 1669897 w 1669897"/>
                  <a:gd name="connsiteY1" fmla="*/ 274320 h 1031011"/>
                  <a:gd name="connsiteX2" fmla="*/ 1505305 w 1669897"/>
                  <a:gd name="connsiteY2" fmla="*/ 1031011 h 1031011"/>
                  <a:gd name="connsiteX3" fmla="*/ 0 w 1669897"/>
                  <a:gd name="connsiteY3" fmla="*/ 765835 h 1031011"/>
                  <a:gd name="connsiteX4" fmla="*/ 146304 w 1669897"/>
                  <a:gd name="connsiteY4" fmla="*/ 0 h 1031011"/>
                  <a:gd name="connsiteX0" fmla="*/ 146304 w 1669897"/>
                  <a:gd name="connsiteY0" fmla="*/ 0 h 1012723"/>
                  <a:gd name="connsiteX1" fmla="*/ 1669897 w 1669897"/>
                  <a:gd name="connsiteY1" fmla="*/ 274320 h 1012723"/>
                  <a:gd name="connsiteX2" fmla="*/ 1605889 w 1669897"/>
                  <a:gd name="connsiteY2" fmla="*/ 1012723 h 1012723"/>
                  <a:gd name="connsiteX3" fmla="*/ 0 w 1669897"/>
                  <a:gd name="connsiteY3" fmla="*/ 765835 h 1012723"/>
                  <a:gd name="connsiteX4" fmla="*/ 146304 w 1669897"/>
                  <a:gd name="connsiteY4" fmla="*/ 0 h 1012723"/>
                  <a:gd name="connsiteX0" fmla="*/ 45720 w 1669897"/>
                  <a:gd name="connsiteY0" fmla="*/ 0 h 875563"/>
                  <a:gd name="connsiteX1" fmla="*/ 1669897 w 1669897"/>
                  <a:gd name="connsiteY1" fmla="*/ 137160 h 875563"/>
                  <a:gd name="connsiteX2" fmla="*/ 1605889 w 1669897"/>
                  <a:gd name="connsiteY2" fmla="*/ 875563 h 875563"/>
                  <a:gd name="connsiteX3" fmla="*/ 0 w 1669897"/>
                  <a:gd name="connsiteY3" fmla="*/ 628675 h 875563"/>
                  <a:gd name="connsiteX4" fmla="*/ 45720 w 1669897"/>
                  <a:gd name="connsiteY4" fmla="*/ 0 h 875563"/>
                  <a:gd name="connsiteX0" fmla="*/ 0 w 1624177"/>
                  <a:gd name="connsiteY0" fmla="*/ 0 h 875563"/>
                  <a:gd name="connsiteX1" fmla="*/ 1624177 w 1624177"/>
                  <a:gd name="connsiteY1" fmla="*/ 137160 h 875563"/>
                  <a:gd name="connsiteX2" fmla="*/ 1560169 w 1624177"/>
                  <a:gd name="connsiteY2" fmla="*/ 875563 h 875563"/>
                  <a:gd name="connsiteX3" fmla="*/ 182880 w 1624177"/>
                  <a:gd name="connsiteY3" fmla="*/ 701827 h 875563"/>
                  <a:gd name="connsiteX4" fmla="*/ 0 w 1624177"/>
                  <a:gd name="connsiteY4" fmla="*/ 0 h 875563"/>
                  <a:gd name="connsiteX0" fmla="*/ 0 w 1624177"/>
                  <a:gd name="connsiteY0" fmla="*/ 0 h 720115"/>
                  <a:gd name="connsiteX1" fmla="*/ 1624177 w 1624177"/>
                  <a:gd name="connsiteY1" fmla="*/ 137160 h 720115"/>
                  <a:gd name="connsiteX2" fmla="*/ 1423009 w 1624177"/>
                  <a:gd name="connsiteY2" fmla="*/ 720115 h 720115"/>
                  <a:gd name="connsiteX3" fmla="*/ 182880 w 1624177"/>
                  <a:gd name="connsiteY3" fmla="*/ 701827 h 720115"/>
                  <a:gd name="connsiteX4" fmla="*/ 0 w 1624177"/>
                  <a:gd name="connsiteY4" fmla="*/ 0 h 720115"/>
                  <a:gd name="connsiteX0" fmla="*/ 0 w 1423009"/>
                  <a:gd name="connsiteY0" fmla="*/ 9144 h 729259"/>
                  <a:gd name="connsiteX1" fmla="*/ 1340713 w 1423009"/>
                  <a:gd name="connsiteY1" fmla="*/ 0 h 729259"/>
                  <a:gd name="connsiteX2" fmla="*/ 1423009 w 1423009"/>
                  <a:gd name="connsiteY2" fmla="*/ 729259 h 729259"/>
                  <a:gd name="connsiteX3" fmla="*/ 182880 w 1423009"/>
                  <a:gd name="connsiteY3" fmla="*/ 710971 h 729259"/>
                  <a:gd name="connsiteX4" fmla="*/ 0 w 1423009"/>
                  <a:gd name="connsiteY4" fmla="*/ 9144 h 729259"/>
                  <a:gd name="connsiteX0" fmla="*/ 0 w 1825345"/>
                  <a:gd name="connsiteY0" fmla="*/ 0 h 720115"/>
                  <a:gd name="connsiteX1" fmla="*/ 1825345 w 1825345"/>
                  <a:gd name="connsiteY1" fmla="*/ 420624 h 720115"/>
                  <a:gd name="connsiteX2" fmla="*/ 1423009 w 1825345"/>
                  <a:gd name="connsiteY2" fmla="*/ 720115 h 720115"/>
                  <a:gd name="connsiteX3" fmla="*/ 182880 w 1825345"/>
                  <a:gd name="connsiteY3" fmla="*/ 701827 h 720115"/>
                  <a:gd name="connsiteX4" fmla="*/ 0 w 1825345"/>
                  <a:gd name="connsiteY4" fmla="*/ 0 h 720115"/>
                  <a:gd name="connsiteX0" fmla="*/ 0 w 1825345"/>
                  <a:gd name="connsiteY0" fmla="*/ 0 h 912139"/>
                  <a:gd name="connsiteX1" fmla="*/ 1825345 w 1825345"/>
                  <a:gd name="connsiteY1" fmla="*/ 420624 h 912139"/>
                  <a:gd name="connsiteX2" fmla="*/ 1487017 w 1825345"/>
                  <a:gd name="connsiteY2" fmla="*/ 912139 h 912139"/>
                  <a:gd name="connsiteX3" fmla="*/ 182880 w 1825345"/>
                  <a:gd name="connsiteY3" fmla="*/ 701827 h 912139"/>
                  <a:gd name="connsiteX4" fmla="*/ 0 w 1825345"/>
                  <a:gd name="connsiteY4" fmla="*/ 0 h 912139"/>
                  <a:gd name="connsiteX0" fmla="*/ 438912 w 1642465"/>
                  <a:gd name="connsiteY0" fmla="*/ 0 h 1049299"/>
                  <a:gd name="connsiteX1" fmla="*/ 1642465 w 1642465"/>
                  <a:gd name="connsiteY1" fmla="*/ 557784 h 1049299"/>
                  <a:gd name="connsiteX2" fmla="*/ 1304137 w 1642465"/>
                  <a:gd name="connsiteY2" fmla="*/ 1049299 h 1049299"/>
                  <a:gd name="connsiteX3" fmla="*/ 0 w 1642465"/>
                  <a:gd name="connsiteY3" fmla="*/ 838987 h 1049299"/>
                  <a:gd name="connsiteX4" fmla="*/ 438912 w 1642465"/>
                  <a:gd name="connsiteY4" fmla="*/ 0 h 1049299"/>
                  <a:gd name="connsiteX0" fmla="*/ 466344 w 1642465"/>
                  <a:gd name="connsiteY0" fmla="*/ 0 h 747547"/>
                  <a:gd name="connsiteX1" fmla="*/ 1642465 w 1642465"/>
                  <a:gd name="connsiteY1" fmla="*/ 256032 h 747547"/>
                  <a:gd name="connsiteX2" fmla="*/ 1304137 w 1642465"/>
                  <a:gd name="connsiteY2" fmla="*/ 747547 h 747547"/>
                  <a:gd name="connsiteX3" fmla="*/ 0 w 1642465"/>
                  <a:gd name="connsiteY3" fmla="*/ 537235 h 747547"/>
                  <a:gd name="connsiteX4" fmla="*/ 466344 w 1642465"/>
                  <a:gd name="connsiteY4" fmla="*/ 0 h 747547"/>
                  <a:gd name="connsiteX0" fmla="*/ 466344 w 1642465"/>
                  <a:gd name="connsiteY0" fmla="*/ 0 h 820699"/>
                  <a:gd name="connsiteX1" fmla="*/ 1642465 w 1642465"/>
                  <a:gd name="connsiteY1" fmla="*/ 256032 h 820699"/>
                  <a:gd name="connsiteX2" fmla="*/ 1313281 w 1642465"/>
                  <a:gd name="connsiteY2" fmla="*/ 820699 h 820699"/>
                  <a:gd name="connsiteX3" fmla="*/ 0 w 1642465"/>
                  <a:gd name="connsiteY3" fmla="*/ 537235 h 820699"/>
                  <a:gd name="connsiteX4" fmla="*/ 466344 w 1642465"/>
                  <a:gd name="connsiteY4" fmla="*/ 0 h 820699"/>
                  <a:gd name="connsiteX0" fmla="*/ 466344 w 1642465"/>
                  <a:gd name="connsiteY0" fmla="*/ 0 h 802411"/>
                  <a:gd name="connsiteX1" fmla="*/ 1642465 w 1642465"/>
                  <a:gd name="connsiteY1" fmla="*/ 256032 h 802411"/>
                  <a:gd name="connsiteX2" fmla="*/ 1212697 w 1642465"/>
                  <a:gd name="connsiteY2" fmla="*/ 802411 h 802411"/>
                  <a:gd name="connsiteX3" fmla="*/ 0 w 1642465"/>
                  <a:gd name="connsiteY3" fmla="*/ 537235 h 802411"/>
                  <a:gd name="connsiteX4" fmla="*/ 466344 w 1642465"/>
                  <a:gd name="connsiteY4" fmla="*/ 0 h 802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65" h="802411">
                    <a:moveTo>
                      <a:pt x="466344" y="0"/>
                    </a:moveTo>
                    <a:lnTo>
                      <a:pt x="1642465" y="256032"/>
                    </a:lnTo>
                    <a:lnTo>
                      <a:pt x="1212697" y="802411"/>
                    </a:lnTo>
                    <a:lnTo>
                      <a:pt x="0" y="537235"/>
                    </a:lnTo>
                    <a:lnTo>
                      <a:pt x="466344" y="0"/>
                    </a:lnTo>
                    <a:close/>
                  </a:path>
                </a:pathLst>
              </a:custGeom>
              <a:solidFill>
                <a:schemeClr val="bg1">
                  <a:lumMod val="8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183" name="Textfeld 13">
                <a:extLst>
                  <a:ext uri="{FF2B5EF4-FFF2-40B4-BE49-F238E27FC236}">
                    <a16:creationId xmlns:a16="http://schemas.microsoft.com/office/drawing/2014/main" id="{C6B0D6C4-73B2-4664-BD8C-36501F8ED410}"/>
                  </a:ext>
                </a:extLst>
              </p:cNvPr>
              <p:cNvSpPr txBox="1"/>
              <p:nvPr/>
            </p:nvSpPr>
            <p:spPr>
              <a:xfrm>
                <a:off x="9784080" y="4281909"/>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84" name="Textfeld 14">
                <a:extLst>
                  <a:ext uri="{FF2B5EF4-FFF2-40B4-BE49-F238E27FC236}">
                    <a16:creationId xmlns:a16="http://schemas.microsoft.com/office/drawing/2014/main" id="{7254CCBE-E7F0-4049-A387-6FD9BFF2CF58}"/>
                  </a:ext>
                </a:extLst>
              </p:cNvPr>
              <p:cNvSpPr txBox="1"/>
              <p:nvPr/>
            </p:nvSpPr>
            <p:spPr>
              <a:xfrm>
                <a:off x="9646920" y="4466575"/>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85" name="Textfeld 15">
                <a:extLst>
                  <a:ext uri="{FF2B5EF4-FFF2-40B4-BE49-F238E27FC236}">
                    <a16:creationId xmlns:a16="http://schemas.microsoft.com/office/drawing/2014/main" id="{DD0FB5B2-337F-4EB4-89BA-FFFBC0918E00}"/>
                  </a:ext>
                </a:extLst>
              </p:cNvPr>
              <p:cNvSpPr txBox="1"/>
              <p:nvPr/>
            </p:nvSpPr>
            <p:spPr>
              <a:xfrm>
                <a:off x="9538824" y="4610485"/>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86" name="Textfeld 17">
                <a:extLst>
                  <a:ext uri="{FF2B5EF4-FFF2-40B4-BE49-F238E27FC236}">
                    <a16:creationId xmlns:a16="http://schemas.microsoft.com/office/drawing/2014/main" id="{C64966F1-DF38-4F3D-AFC8-884F40D4E184}"/>
                  </a:ext>
                </a:extLst>
              </p:cNvPr>
              <p:cNvSpPr txBox="1"/>
              <p:nvPr/>
            </p:nvSpPr>
            <p:spPr>
              <a:xfrm>
                <a:off x="10029336" y="4322665"/>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87" name="Textfeld 18">
                <a:extLst>
                  <a:ext uri="{FF2B5EF4-FFF2-40B4-BE49-F238E27FC236}">
                    <a16:creationId xmlns:a16="http://schemas.microsoft.com/office/drawing/2014/main" id="{363189A7-A002-4BAF-AB72-E16D5BCDDA74}"/>
                  </a:ext>
                </a:extLst>
              </p:cNvPr>
              <p:cNvSpPr txBox="1"/>
              <p:nvPr/>
            </p:nvSpPr>
            <p:spPr>
              <a:xfrm>
                <a:off x="9892176" y="4507331"/>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88" name="Textfeld 19">
                <a:extLst>
                  <a:ext uri="{FF2B5EF4-FFF2-40B4-BE49-F238E27FC236}">
                    <a16:creationId xmlns:a16="http://schemas.microsoft.com/office/drawing/2014/main" id="{0975C150-7EA4-45BE-A01A-C02704923E52}"/>
                  </a:ext>
                </a:extLst>
              </p:cNvPr>
              <p:cNvSpPr txBox="1"/>
              <p:nvPr/>
            </p:nvSpPr>
            <p:spPr>
              <a:xfrm>
                <a:off x="9784080" y="4651241"/>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89" name="Textfeld 21">
                <a:extLst>
                  <a:ext uri="{FF2B5EF4-FFF2-40B4-BE49-F238E27FC236}">
                    <a16:creationId xmlns:a16="http://schemas.microsoft.com/office/drawing/2014/main" id="{B4284532-C5DF-49BF-BCB2-C02A2D9AC872}"/>
                  </a:ext>
                </a:extLst>
              </p:cNvPr>
              <p:cNvSpPr txBox="1"/>
              <p:nvPr/>
            </p:nvSpPr>
            <p:spPr>
              <a:xfrm>
                <a:off x="10257936" y="4405297"/>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90" name="Textfeld 22">
                <a:extLst>
                  <a:ext uri="{FF2B5EF4-FFF2-40B4-BE49-F238E27FC236}">
                    <a16:creationId xmlns:a16="http://schemas.microsoft.com/office/drawing/2014/main" id="{BEEAC8C0-7BE6-4545-A740-AEB648DDE34B}"/>
                  </a:ext>
                </a:extLst>
              </p:cNvPr>
              <p:cNvSpPr txBox="1"/>
              <p:nvPr/>
            </p:nvSpPr>
            <p:spPr>
              <a:xfrm>
                <a:off x="10120776" y="4589963"/>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91" name="Textfeld 23">
                <a:extLst>
                  <a:ext uri="{FF2B5EF4-FFF2-40B4-BE49-F238E27FC236}">
                    <a16:creationId xmlns:a16="http://schemas.microsoft.com/office/drawing/2014/main" id="{C6BE455A-25A8-4EC3-8F2C-44EC1395EADC}"/>
                  </a:ext>
                </a:extLst>
              </p:cNvPr>
              <p:cNvSpPr txBox="1"/>
              <p:nvPr/>
            </p:nvSpPr>
            <p:spPr>
              <a:xfrm>
                <a:off x="10012680" y="4733873"/>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92" name="Textfeld 25">
                <a:extLst>
                  <a:ext uri="{FF2B5EF4-FFF2-40B4-BE49-F238E27FC236}">
                    <a16:creationId xmlns:a16="http://schemas.microsoft.com/office/drawing/2014/main" id="{A3D15018-836B-47CE-AA5A-192F3473DB0E}"/>
                  </a:ext>
                </a:extLst>
              </p:cNvPr>
              <p:cNvSpPr txBox="1"/>
              <p:nvPr/>
            </p:nvSpPr>
            <p:spPr>
              <a:xfrm>
                <a:off x="10486536" y="4446053"/>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93" name="Textfeld 26">
                <a:extLst>
                  <a:ext uri="{FF2B5EF4-FFF2-40B4-BE49-F238E27FC236}">
                    <a16:creationId xmlns:a16="http://schemas.microsoft.com/office/drawing/2014/main" id="{26F5DC20-B7C2-4DDD-9CC2-89813AF4F280}"/>
                  </a:ext>
                </a:extLst>
              </p:cNvPr>
              <p:cNvSpPr txBox="1"/>
              <p:nvPr/>
            </p:nvSpPr>
            <p:spPr>
              <a:xfrm>
                <a:off x="10349376" y="4630719"/>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94" name="Textfeld 27">
                <a:extLst>
                  <a:ext uri="{FF2B5EF4-FFF2-40B4-BE49-F238E27FC236}">
                    <a16:creationId xmlns:a16="http://schemas.microsoft.com/office/drawing/2014/main" id="{B23D62E2-4086-40A9-9021-265FC0E264F8}"/>
                  </a:ext>
                </a:extLst>
              </p:cNvPr>
              <p:cNvSpPr txBox="1"/>
              <p:nvPr/>
            </p:nvSpPr>
            <p:spPr>
              <a:xfrm>
                <a:off x="10241280" y="4774629"/>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95" name="Textfeld 29">
                <a:extLst>
                  <a:ext uri="{FF2B5EF4-FFF2-40B4-BE49-F238E27FC236}">
                    <a16:creationId xmlns:a16="http://schemas.microsoft.com/office/drawing/2014/main" id="{5AD1C926-A650-4155-B1E2-DEB4F536C471}"/>
                  </a:ext>
                </a:extLst>
              </p:cNvPr>
              <p:cNvSpPr txBox="1"/>
              <p:nvPr/>
            </p:nvSpPr>
            <p:spPr>
              <a:xfrm>
                <a:off x="10750801" y="4487544"/>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96" name="Textfeld 30">
                <a:extLst>
                  <a:ext uri="{FF2B5EF4-FFF2-40B4-BE49-F238E27FC236}">
                    <a16:creationId xmlns:a16="http://schemas.microsoft.com/office/drawing/2014/main" id="{3B19C681-2DFB-4E2F-BD7D-3862CAAAE0DE}"/>
                  </a:ext>
                </a:extLst>
              </p:cNvPr>
              <p:cNvSpPr txBox="1"/>
              <p:nvPr/>
            </p:nvSpPr>
            <p:spPr>
              <a:xfrm>
                <a:off x="10613641" y="4672210"/>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sp>
            <p:nvSpPr>
              <p:cNvPr id="197" name="Textfeld 31">
                <a:extLst>
                  <a:ext uri="{FF2B5EF4-FFF2-40B4-BE49-F238E27FC236}">
                    <a16:creationId xmlns:a16="http://schemas.microsoft.com/office/drawing/2014/main" id="{6D8B0429-7C22-4524-9846-622DB7DB3C92}"/>
                  </a:ext>
                </a:extLst>
              </p:cNvPr>
              <p:cNvSpPr txBox="1"/>
              <p:nvPr/>
            </p:nvSpPr>
            <p:spPr>
              <a:xfrm>
                <a:off x="10505545" y="4816120"/>
                <a:ext cx="27432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dirty="0"/>
                  <a:t>-</a:t>
                </a:r>
              </a:p>
            </p:txBody>
          </p:sp>
        </p:grpSp>
        <p:pic>
          <p:nvPicPr>
            <p:cNvPr id="181" name="Grafik 180">
              <a:extLst>
                <a:ext uri="{FF2B5EF4-FFF2-40B4-BE49-F238E27FC236}">
                  <a16:creationId xmlns:a16="http://schemas.microsoft.com/office/drawing/2014/main" id="{C858F831-7EF9-43E1-BEC7-14D019959FB4}"/>
                </a:ext>
              </a:extLst>
            </p:cNvPr>
            <p:cNvPicPr>
              <a:picLocks noChangeAspect="1"/>
            </p:cNvPicPr>
            <p:nvPr/>
          </p:nvPicPr>
          <p:blipFill rotWithShape="1">
            <a:blip r:embed="rId10">
              <a:extLst/>
            </a:blip>
            <a:srcRect l="32908" t="34962" b="16949"/>
            <a:stretch/>
          </p:blipFill>
          <p:spPr>
            <a:xfrm>
              <a:off x="723133" y="5386923"/>
              <a:ext cx="2991043" cy="615662"/>
            </a:xfrm>
            <a:prstGeom prst="rect">
              <a:avLst/>
            </a:prstGeom>
          </p:spPr>
        </p:pic>
      </p:grpSp>
    </p:spTree>
    <p:extLst>
      <p:ext uri="{BB962C8B-B14F-4D97-AF65-F5344CB8AC3E}">
        <p14:creationId xmlns:p14="http://schemas.microsoft.com/office/powerpoint/2010/main" val="356233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8CC35F5-A503-4886-A59A-9269183FF8C5}"/>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749D64-9514-4275-A24E-093341BD359C}" type="slidenum">
              <a:rPr kumimoji="0" lang="de-DE" sz="1200" b="1" i="0" u="none" strike="noStrike" kern="1200" cap="none" spc="0" normalizeH="0" baseline="0" noProof="0" smtClean="0">
                <a:ln>
                  <a:noFill/>
                </a:ln>
                <a:solidFill>
                  <a:srgbClr val="005A9A"/>
                </a:solidFill>
                <a:effectLst/>
                <a:uLnTx/>
                <a:uFillTx/>
                <a:latin typeface="Arial" panose="020B0604020202020204" pitchFamily="34" charset="0"/>
                <a:ea typeface="Verdana" panose="020B0604030504040204" pitchFamily="34" charset="0"/>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de-DE" sz="1200" b="1" i="0" u="none" strike="noStrike" kern="1200" cap="none" spc="0" normalizeH="0" baseline="0" noProof="0" dirty="0">
              <a:ln>
                <a:noFill/>
              </a:ln>
              <a:solidFill>
                <a:srgbClr val="005A9A"/>
              </a:solidFill>
              <a:effectLst/>
              <a:uLnTx/>
              <a:uFillTx/>
              <a:latin typeface="Arial" panose="020B0604020202020204" pitchFamily="34" charset="0"/>
              <a:ea typeface="Verdana" panose="020B0604030504040204" pitchFamily="34" charset="0"/>
              <a:cs typeface="Arial" panose="020B0604020202020204" pitchFamily="34" charset="0"/>
            </a:endParaRPr>
          </a:p>
        </p:txBody>
      </p:sp>
      <p:sp>
        <p:nvSpPr>
          <p:cNvPr id="3" name="Titel 2">
            <a:extLst>
              <a:ext uri="{FF2B5EF4-FFF2-40B4-BE49-F238E27FC236}">
                <a16:creationId xmlns:a16="http://schemas.microsoft.com/office/drawing/2014/main" id="{5CC958D8-DCE6-4B87-AD06-1CDF0598D996}"/>
              </a:ext>
            </a:extLst>
          </p:cNvPr>
          <p:cNvSpPr>
            <a:spLocks noGrp="1"/>
          </p:cNvSpPr>
          <p:nvPr>
            <p:ph type="title"/>
          </p:nvPr>
        </p:nvSpPr>
        <p:spPr/>
        <p:txBody>
          <a:bodyPr/>
          <a:lstStyle/>
          <a:p>
            <a:r>
              <a:rPr lang="de-DE" dirty="0"/>
              <a:t>Papierbeschichtung mit MFC/NFC</a:t>
            </a:r>
          </a:p>
        </p:txBody>
      </p:sp>
      <p:sp>
        <p:nvSpPr>
          <p:cNvPr id="4" name="Inhaltsplatzhalter 3">
            <a:extLst>
              <a:ext uri="{FF2B5EF4-FFF2-40B4-BE49-F238E27FC236}">
                <a16:creationId xmlns:a16="http://schemas.microsoft.com/office/drawing/2014/main" id="{50C58D51-062A-473F-BC76-0CC2816CB8E2}"/>
              </a:ext>
            </a:extLst>
          </p:cNvPr>
          <p:cNvSpPr>
            <a:spLocks noGrp="1"/>
          </p:cNvSpPr>
          <p:nvPr>
            <p:ph sz="half" idx="2"/>
          </p:nvPr>
        </p:nvSpPr>
        <p:spPr>
          <a:xfrm>
            <a:off x="592039" y="1517433"/>
            <a:ext cx="5503961" cy="4524154"/>
          </a:xfrm>
        </p:spPr>
        <p:txBody>
          <a:bodyPr/>
          <a:lstStyle/>
          <a:p>
            <a:pPr marL="250825" indent="-250825"/>
            <a:r>
              <a:rPr lang="de-DE" sz="1800" dirty="0"/>
              <a:t>Mikro- und nanofibrillierte Cellulosen bilden bei Trocknung Faserfilme aus</a:t>
            </a:r>
          </a:p>
          <a:p>
            <a:pPr lvl="1"/>
            <a:r>
              <a:rPr lang="de-DE" dirty="0"/>
              <a:t>(Hoch-)transparent</a:t>
            </a:r>
          </a:p>
          <a:p>
            <a:pPr lvl="1"/>
            <a:r>
              <a:rPr lang="de-DE" dirty="0"/>
              <a:t>Flexibel</a:t>
            </a:r>
          </a:p>
          <a:p>
            <a:pPr lvl="1"/>
            <a:endParaRPr lang="de-DE" dirty="0"/>
          </a:p>
          <a:p>
            <a:pPr marL="250825" indent="-250825"/>
            <a:r>
              <a:rPr lang="de-DE" sz="1800" dirty="0"/>
              <a:t>Sehr dichtes Fasergefüge durch Fibrillen, daher gute Barriereeigenschaften gegenüber Sauerstoff und Fetten</a:t>
            </a:r>
          </a:p>
          <a:p>
            <a:pPr lvl="1"/>
            <a:endParaRPr lang="de-DE" dirty="0"/>
          </a:p>
          <a:p>
            <a:pPr lvl="1"/>
            <a:endParaRPr lang="de-DE" dirty="0"/>
          </a:p>
          <a:p>
            <a:endParaRPr lang="de-DE" sz="1800" dirty="0"/>
          </a:p>
          <a:p>
            <a:endParaRPr lang="de-DE" sz="1800" dirty="0"/>
          </a:p>
          <a:p>
            <a:pPr lvl="1"/>
            <a:endParaRPr lang="de-DE" sz="1400" dirty="0"/>
          </a:p>
          <a:p>
            <a:pPr marL="250825" indent="-250825">
              <a:buFont typeface="Wingdings" panose="05000000000000000000" pitchFamily="2" charset="2"/>
              <a:buChar char="Ø"/>
            </a:pPr>
            <a:r>
              <a:rPr lang="de-DE" sz="1800" dirty="0"/>
              <a:t>Beschichtung von Papieren zur Herstellung von </a:t>
            </a:r>
            <a:r>
              <a:rPr lang="de-DE" sz="1800" b="1" dirty="0"/>
              <a:t>kunststofffreien</a:t>
            </a:r>
            <a:r>
              <a:rPr lang="de-DE" sz="1800" dirty="0"/>
              <a:t>, rezyklierbaren </a:t>
            </a:r>
            <a:r>
              <a:rPr lang="de-DE" sz="1800" dirty="0" err="1"/>
              <a:t>Barrierepapieren</a:t>
            </a:r>
            <a:endParaRPr lang="de-DE" sz="1800" dirty="0"/>
          </a:p>
          <a:p>
            <a:pPr lvl="1"/>
            <a:endParaRPr lang="de-DE" sz="1400" dirty="0"/>
          </a:p>
          <a:p>
            <a:endParaRPr lang="de-DE" sz="1800" dirty="0"/>
          </a:p>
        </p:txBody>
      </p:sp>
      <p:pic>
        <p:nvPicPr>
          <p:cNvPr id="10" name="Grafik 9">
            <a:extLst>
              <a:ext uri="{FF2B5EF4-FFF2-40B4-BE49-F238E27FC236}">
                <a16:creationId xmlns:a16="http://schemas.microsoft.com/office/drawing/2014/main" id="{4F40B8F8-5869-46EB-9ACB-C12F7B1DCD35}"/>
              </a:ext>
            </a:extLst>
          </p:cNvPr>
          <p:cNvPicPr>
            <a:picLocks noChangeAspect="1"/>
          </p:cNvPicPr>
          <p:nvPr/>
        </p:nvPicPr>
        <p:blipFill rotWithShape="1">
          <a:blip r:embed="rId2"/>
          <a:srcRect l="11107" t="937" r="34257" b="26461"/>
          <a:stretch/>
        </p:blipFill>
        <p:spPr>
          <a:xfrm>
            <a:off x="3639651" y="3779510"/>
            <a:ext cx="2456349" cy="1777394"/>
          </a:xfrm>
          <a:prstGeom prst="rect">
            <a:avLst/>
          </a:prstGeom>
        </p:spPr>
      </p:pic>
      <p:sp>
        <p:nvSpPr>
          <p:cNvPr id="11" name="Textfeld 10">
            <a:extLst>
              <a:ext uri="{FF2B5EF4-FFF2-40B4-BE49-F238E27FC236}">
                <a16:creationId xmlns:a16="http://schemas.microsoft.com/office/drawing/2014/main" id="{874FEEAA-262A-4815-BF6C-76316E3C555A}"/>
              </a:ext>
            </a:extLst>
          </p:cNvPr>
          <p:cNvSpPr txBox="1"/>
          <p:nvPr/>
        </p:nvSpPr>
        <p:spPr>
          <a:xfrm>
            <a:off x="6775352" y="1531864"/>
            <a:ext cx="3217933" cy="338554"/>
          </a:xfrm>
          <a:prstGeom prst="rect">
            <a:avLst/>
          </a:prstGeom>
          <a:noFill/>
        </p:spPr>
        <p:txBody>
          <a:bodyPr wrap="none" rtlCol="0">
            <a:spAutoFit/>
          </a:bodyPr>
          <a:lstStyle/>
          <a:p>
            <a:pPr algn="ctr"/>
            <a:r>
              <a:rPr lang="de-DE" sz="1600" b="1" dirty="0"/>
              <a:t>NFC aus </a:t>
            </a:r>
            <a:r>
              <a:rPr lang="de-DE" sz="1600" b="1" dirty="0" err="1"/>
              <a:t>Acetosolv</a:t>
            </a:r>
            <a:r>
              <a:rPr lang="de-DE" sz="1600" b="1" dirty="0"/>
              <a:t>-Aufschluss</a:t>
            </a:r>
          </a:p>
        </p:txBody>
      </p:sp>
      <p:sp>
        <p:nvSpPr>
          <p:cNvPr id="12" name="Textfeld 11">
            <a:extLst>
              <a:ext uri="{FF2B5EF4-FFF2-40B4-BE49-F238E27FC236}">
                <a16:creationId xmlns:a16="http://schemas.microsoft.com/office/drawing/2014/main" id="{E3130BE6-CB30-43DC-B7A7-9B137BA82699}"/>
              </a:ext>
            </a:extLst>
          </p:cNvPr>
          <p:cNvSpPr txBox="1"/>
          <p:nvPr/>
        </p:nvSpPr>
        <p:spPr>
          <a:xfrm>
            <a:off x="6775352" y="3709974"/>
            <a:ext cx="3228769" cy="338554"/>
          </a:xfrm>
          <a:prstGeom prst="rect">
            <a:avLst/>
          </a:prstGeom>
          <a:noFill/>
        </p:spPr>
        <p:txBody>
          <a:bodyPr wrap="none" rtlCol="0">
            <a:spAutoFit/>
          </a:bodyPr>
          <a:lstStyle/>
          <a:p>
            <a:pPr algn="ctr"/>
            <a:r>
              <a:rPr lang="de-DE" sz="1600" b="1" dirty="0"/>
              <a:t>NFC-Filme aus Solvent Casting</a:t>
            </a:r>
          </a:p>
        </p:txBody>
      </p:sp>
      <p:pic>
        <p:nvPicPr>
          <p:cNvPr id="13" name="Grafik 12">
            <a:extLst>
              <a:ext uri="{FF2B5EF4-FFF2-40B4-BE49-F238E27FC236}">
                <a16:creationId xmlns:a16="http://schemas.microsoft.com/office/drawing/2014/main" id="{7C95675C-E2FB-4CD6-B3A2-8C26B2CCE80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887212" y="4054405"/>
            <a:ext cx="4370146" cy="2128377"/>
          </a:xfrm>
          <a:prstGeom prst="rect">
            <a:avLst/>
          </a:prstGeom>
          <a:effectLst/>
        </p:spPr>
      </p:pic>
      <p:pic>
        <p:nvPicPr>
          <p:cNvPr id="14" name="Grafik 13">
            <a:extLst>
              <a:ext uri="{FF2B5EF4-FFF2-40B4-BE49-F238E27FC236}">
                <a16:creationId xmlns:a16="http://schemas.microsoft.com/office/drawing/2014/main" id="{9C525AA4-3AF1-45C8-AD1E-552F9600EA67}"/>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5400000">
            <a:off x="6925542" y="1815361"/>
            <a:ext cx="1703733" cy="1780393"/>
          </a:xfrm>
          <a:prstGeom prst="rect">
            <a:avLst/>
          </a:prstGeom>
        </p:spPr>
      </p:pic>
      <p:pic>
        <p:nvPicPr>
          <p:cNvPr id="15" name="Grafik 14">
            <a:extLst>
              <a:ext uri="{FF2B5EF4-FFF2-40B4-BE49-F238E27FC236}">
                <a16:creationId xmlns:a16="http://schemas.microsoft.com/office/drawing/2014/main" id="{5A91D8EA-65C6-47A6-8F27-1EA7725F622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rot="5400000">
            <a:off x="9500667" y="1800736"/>
            <a:ext cx="1703734" cy="1809647"/>
          </a:xfrm>
          <a:prstGeom prst="rect">
            <a:avLst/>
          </a:prstGeom>
        </p:spPr>
      </p:pic>
    </p:spTree>
    <p:extLst>
      <p:ext uri="{BB962C8B-B14F-4D97-AF65-F5344CB8AC3E}">
        <p14:creationId xmlns:p14="http://schemas.microsoft.com/office/powerpoint/2010/main" val="4275739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F957F7-1CDC-45E9-ACCA-F631B13CAFD8}"/>
              </a:ext>
            </a:extLst>
          </p:cNvPr>
          <p:cNvSpPr>
            <a:spLocks noGrp="1"/>
          </p:cNvSpPr>
          <p:nvPr>
            <p:ph type="title"/>
          </p:nvPr>
        </p:nvSpPr>
        <p:spPr/>
        <p:txBody>
          <a:bodyPr/>
          <a:lstStyle/>
          <a:p>
            <a:r>
              <a:rPr lang="de-DE" dirty="0"/>
              <a:t>Wasserbeständigkeit mit Wachsen und Geopolymeren</a:t>
            </a:r>
          </a:p>
        </p:txBody>
      </p:sp>
      <p:sp>
        <p:nvSpPr>
          <p:cNvPr id="3" name="Inhaltsplatzhalter 2">
            <a:extLst>
              <a:ext uri="{FF2B5EF4-FFF2-40B4-BE49-F238E27FC236}">
                <a16:creationId xmlns:a16="http://schemas.microsoft.com/office/drawing/2014/main" id="{7248EE61-DD57-455D-B8FB-80B9FD5F75A4}"/>
              </a:ext>
            </a:extLst>
          </p:cNvPr>
          <p:cNvSpPr>
            <a:spLocks noGrp="1"/>
          </p:cNvSpPr>
          <p:nvPr>
            <p:ph sz="half" idx="2"/>
          </p:nvPr>
        </p:nvSpPr>
        <p:spPr>
          <a:xfrm>
            <a:off x="592040" y="1517433"/>
            <a:ext cx="4980086" cy="4522266"/>
          </a:xfrm>
        </p:spPr>
        <p:txBody>
          <a:bodyPr/>
          <a:lstStyle/>
          <a:p>
            <a:pPr indent="0">
              <a:buNone/>
            </a:pPr>
            <a:r>
              <a:rPr lang="de-DE" dirty="0"/>
              <a:t>Superhydrophobie mit Wachsen, die thermisch </a:t>
            </a:r>
            <a:r>
              <a:rPr lang="de-DE" dirty="0" err="1"/>
              <a:t>reaktivierbar</a:t>
            </a:r>
            <a:r>
              <a:rPr lang="de-DE" dirty="0"/>
              <a:t> sind</a:t>
            </a:r>
          </a:p>
        </p:txBody>
      </p:sp>
      <p:sp>
        <p:nvSpPr>
          <p:cNvPr id="13" name="Textfeld 12">
            <a:extLst>
              <a:ext uri="{FF2B5EF4-FFF2-40B4-BE49-F238E27FC236}">
                <a16:creationId xmlns:a16="http://schemas.microsoft.com/office/drawing/2014/main" id="{CC4DE4CB-DC56-468B-BE2C-521C4B24C0C3}"/>
              </a:ext>
            </a:extLst>
          </p:cNvPr>
          <p:cNvSpPr txBox="1"/>
          <p:nvPr/>
        </p:nvSpPr>
        <p:spPr>
          <a:xfrm>
            <a:off x="6619876" y="5666717"/>
            <a:ext cx="5112568" cy="230832"/>
          </a:xfrm>
          <a:prstGeom prst="rect">
            <a:avLst/>
          </a:prstGeom>
          <a:noFill/>
        </p:spPr>
        <p:txBody>
          <a:bodyPr wrap="square" rtlCol="0">
            <a:spAutoFit/>
          </a:bodyPr>
          <a:lstStyle/>
          <a:p>
            <a:r>
              <a:rPr lang="de-DE" sz="900" dirty="0"/>
              <a:t>Source: PTS; IGF 22993 Geopolymerstrich</a:t>
            </a:r>
          </a:p>
        </p:txBody>
      </p:sp>
      <p:pic>
        <p:nvPicPr>
          <p:cNvPr id="14" name="Grafik 13">
            <a:extLst>
              <a:ext uri="{FF2B5EF4-FFF2-40B4-BE49-F238E27FC236}">
                <a16:creationId xmlns:a16="http://schemas.microsoft.com/office/drawing/2014/main" id="{B1A9B6D1-5C3F-4D5D-B9D7-FB75500DF434}"/>
              </a:ext>
            </a:extLst>
          </p:cNvPr>
          <p:cNvPicPr>
            <a:picLocks noChangeAspect="1"/>
          </p:cNvPicPr>
          <p:nvPr/>
        </p:nvPicPr>
        <p:blipFill>
          <a:blip r:embed="rId2"/>
          <a:stretch/>
        </p:blipFill>
        <p:spPr bwMode="auto">
          <a:xfrm>
            <a:off x="6619876" y="2428874"/>
            <a:ext cx="4296342" cy="3222254"/>
          </a:xfrm>
          <a:prstGeom prst="rect">
            <a:avLst/>
          </a:prstGeom>
        </p:spPr>
      </p:pic>
      <p:pic>
        <p:nvPicPr>
          <p:cNvPr id="15" name="Bildplatzhalter 10">
            <a:extLst>
              <a:ext uri="{FF2B5EF4-FFF2-40B4-BE49-F238E27FC236}">
                <a16:creationId xmlns:a16="http://schemas.microsoft.com/office/drawing/2014/main" id="{0CE253D0-CD2F-4214-BF4A-562D3F880044}"/>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77240" y="2419175"/>
            <a:ext cx="4844835" cy="3221359"/>
          </a:xfrm>
          <a:prstGeom prst="rect">
            <a:avLst/>
          </a:prstGeom>
        </p:spPr>
      </p:pic>
      <p:sp>
        <p:nvSpPr>
          <p:cNvPr id="16" name="Textfeld 15">
            <a:extLst>
              <a:ext uri="{FF2B5EF4-FFF2-40B4-BE49-F238E27FC236}">
                <a16:creationId xmlns:a16="http://schemas.microsoft.com/office/drawing/2014/main" id="{18FC031A-2248-474B-A22E-12AA0B18CF75}"/>
              </a:ext>
            </a:extLst>
          </p:cNvPr>
          <p:cNvSpPr txBox="1"/>
          <p:nvPr/>
        </p:nvSpPr>
        <p:spPr>
          <a:xfrm>
            <a:off x="592040" y="5640534"/>
            <a:ext cx="5112568" cy="230832"/>
          </a:xfrm>
          <a:prstGeom prst="rect">
            <a:avLst/>
          </a:prstGeom>
          <a:noFill/>
        </p:spPr>
        <p:txBody>
          <a:bodyPr wrap="square" rtlCol="0">
            <a:spAutoFit/>
          </a:bodyPr>
          <a:lstStyle/>
          <a:p>
            <a:r>
              <a:rPr lang="de-DE" sz="900" dirty="0"/>
              <a:t>Sources: PTS; IGF 21373 Regenerate</a:t>
            </a:r>
          </a:p>
        </p:txBody>
      </p:sp>
      <p:sp>
        <p:nvSpPr>
          <p:cNvPr id="17" name="Inhaltsplatzhalter 2">
            <a:extLst>
              <a:ext uri="{FF2B5EF4-FFF2-40B4-BE49-F238E27FC236}">
                <a16:creationId xmlns:a16="http://schemas.microsoft.com/office/drawing/2014/main" id="{9B7E6A59-46AF-425B-BEFD-65A171A70CA5}"/>
              </a:ext>
            </a:extLst>
          </p:cNvPr>
          <p:cNvSpPr txBox="1">
            <a:spLocks/>
          </p:cNvSpPr>
          <p:nvPr/>
        </p:nvSpPr>
        <p:spPr>
          <a:xfrm>
            <a:off x="6619876" y="1517433"/>
            <a:ext cx="4827787" cy="4522266"/>
          </a:xfrm>
          <a:prstGeom prst="rect">
            <a:avLst/>
          </a:prstGeom>
        </p:spPr>
        <p:txBody>
          <a:bodyPr vert="horz" lIns="91440" tIns="45720" rIns="91440" bIns="45720" rtlCol="0">
            <a:noAutofit/>
          </a:bodyPr>
          <a:lstStyle>
            <a:lvl1pPr marL="0" indent="-252000" algn="l" defTabSz="914400" rtl="0" eaLnBrk="1" latinLnBrk="0" hangingPunct="1">
              <a:lnSpc>
                <a:spcPct val="110000"/>
              </a:lnSpc>
              <a:spcBef>
                <a:spcPts val="0"/>
              </a:spcBef>
              <a:spcAft>
                <a:spcPts val="600"/>
              </a:spcAft>
              <a:buClr>
                <a:srgbClr val="62B45A"/>
              </a:buClr>
              <a:buFont typeface="Arial" panose="020B0604020202020204" pitchFamily="34" charset="0"/>
              <a:buChar char="•"/>
              <a:tabLst>
                <a:tab pos="432000" algn="l"/>
              </a:tabLst>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432000" indent="-216000" algn="l" defTabSz="914400" rtl="0" eaLnBrk="1" latinLnBrk="0" hangingPunct="1">
              <a:lnSpc>
                <a:spcPct val="90000"/>
              </a:lnSpc>
              <a:spcBef>
                <a:spcPts val="500"/>
              </a:spcBef>
              <a:buClr>
                <a:srgbClr val="87A7D8"/>
              </a:buClr>
              <a:buFont typeface="Arial" panose="020B0604020202020204" pitchFamily="34" charset="0"/>
              <a:buChar char="•"/>
              <a:tabLst>
                <a:tab pos="432000" algn="l"/>
              </a:tabLst>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648000" indent="-216000" algn="l" defTabSz="914400" rtl="0" eaLnBrk="1" latinLnBrk="0" hangingPunct="1">
              <a:lnSpc>
                <a:spcPct val="90000"/>
              </a:lnSpc>
              <a:spcBef>
                <a:spcPts val="500"/>
              </a:spcBef>
              <a:buClr>
                <a:srgbClr val="87A7D8"/>
              </a:buClr>
              <a:buFont typeface="Arial" panose="020B0604020202020204" pitchFamily="34" charset="0"/>
              <a:buChar char="•"/>
              <a:tabLst>
                <a:tab pos="432000" algn="l"/>
              </a:tabLst>
              <a:defRPr sz="14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864000" indent="-216000" algn="l" defTabSz="914400" rtl="0" eaLnBrk="1" latinLnBrk="0" hangingPunct="1">
              <a:lnSpc>
                <a:spcPct val="90000"/>
              </a:lnSpc>
              <a:spcBef>
                <a:spcPts val="500"/>
              </a:spcBef>
              <a:buClr>
                <a:srgbClr val="87A7D8"/>
              </a:buClr>
              <a:buFont typeface="Symbol" panose="05050102010706020507" pitchFamily="18" charset="2"/>
              <a:buChar char="-"/>
              <a:tabLst>
                <a:tab pos="432000" algn="l"/>
              </a:tabLst>
              <a:defRPr sz="14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080000" indent="-216000" algn="l" defTabSz="914400" rtl="0" eaLnBrk="1" latinLnBrk="0" hangingPunct="1">
              <a:lnSpc>
                <a:spcPct val="90000"/>
              </a:lnSpc>
              <a:spcBef>
                <a:spcPts val="500"/>
              </a:spcBef>
              <a:buClr>
                <a:srgbClr val="87A7D8"/>
              </a:buClr>
              <a:buFont typeface="Symbol" panose="05050102010706020507" pitchFamily="18" charset="2"/>
              <a:buChar char="-"/>
              <a:tabLst>
                <a:tab pos="432000" algn="l"/>
              </a:tabLst>
              <a:defRPr sz="12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None/>
            </a:pPr>
            <a:r>
              <a:rPr lang="de-DE" dirty="0"/>
              <a:t>Geopolymerbeschichtung auf Basis von Alkalisilikaten und reaktivem Kaolinit</a:t>
            </a:r>
          </a:p>
        </p:txBody>
      </p:sp>
    </p:spTree>
    <p:extLst>
      <p:ext uri="{BB962C8B-B14F-4D97-AF65-F5344CB8AC3E}">
        <p14:creationId xmlns:p14="http://schemas.microsoft.com/office/powerpoint/2010/main" val="351659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FDB478-5EE3-46C8-A5DF-C2CE50C4FD09}"/>
              </a:ext>
            </a:extLst>
          </p:cNvPr>
          <p:cNvSpPr>
            <a:spLocks noGrp="1"/>
          </p:cNvSpPr>
          <p:nvPr>
            <p:ph type="title"/>
          </p:nvPr>
        </p:nvSpPr>
        <p:spPr/>
        <p:txBody>
          <a:bodyPr/>
          <a:lstStyle/>
          <a:p>
            <a:r>
              <a:rPr lang="de-DE" dirty="0" err="1"/>
              <a:t>SiOx</a:t>
            </a:r>
            <a:r>
              <a:rPr lang="de-DE" dirty="0"/>
              <a:t>-Beschichtung</a:t>
            </a:r>
          </a:p>
        </p:txBody>
      </p:sp>
      <p:sp>
        <p:nvSpPr>
          <p:cNvPr id="11" name="Textplatzhalter 10">
            <a:extLst>
              <a:ext uri="{FF2B5EF4-FFF2-40B4-BE49-F238E27FC236}">
                <a16:creationId xmlns:a16="http://schemas.microsoft.com/office/drawing/2014/main" id="{FF4E1898-C17E-41C7-8A8C-3B150F043544}"/>
              </a:ext>
            </a:extLst>
          </p:cNvPr>
          <p:cNvSpPr>
            <a:spLocks noGrp="1"/>
          </p:cNvSpPr>
          <p:nvPr>
            <p:ph sz="half" idx="2"/>
          </p:nvPr>
        </p:nvSpPr>
        <p:spPr>
          <a:xfrm>
            <a:off x="653394" y="1841246"/>
            <a:ext cx="6486484" cy="3584194"/>
          </a:xfrm>
        </p:spPr>
        <p:txBody>
          <a:bodyPr/>
          <a:lstStyle/>
          <a:p>
            <a:pPr marL="250825" indent="-250825"/>
            <a:r>
              <a:rPr lang="de-DE" sz="1800" dirty="0"/>
              <a:t>auf Folien bereits etabliert</a:t>
            </a:r>
          </a:p>
          <a:p>
            <a:r>
              <a:rPr lang="de-DE" sz="1800" dirty="0"/>
              <a:t>Anwendungen:</a:t>
            </a:r>
          </a:p>
          <a:p>
            <a:pPr lvl="1"/>
            <a:r>
              <a:rPr lang="de-DE" dirty="0"/>
              <a:t>Hochbarriere Schutzfolien für Elektronik- und Photovoltaik</a:t>
            </a:r>
          </a:p>
          <a:p>
            <a:pPr lvl="1"/>
            <a:r>
              <a:rPr lang="de-DE" dirty="0"/>
              <a:t>Hochwertige </a:t>
            </a:r>
            <a:r>
              <a:rPr lang="de-DE" dirty="0" err="1"/>
              <a:t>rezyklierbare</a:t>
            </a:r>
            <a:r>
              <a:rPr lang="de-DE" dirty="0"/>
              <a:t> Verpackung </a:t>
            </a:r>
          </a:p>
          <a:p>
            <a:pPr lvl="1"/>
            <a:endParaRPr lang="de-DE" sz="1800" dirty="0"/>
          </a:p>
          <a:p>
            <a:pPr marL="250825" indent="-250825"/>
            <a:r>
              <a:rPr lang="de-DE" sz="1800" dirty="0"/>
              <a:t>Sehr glatte Papiere nötig</a:t>
            </a:r>
            <a:endParaRPr lang="de-DE" sz="1400" dirty="0"/>
          </a:p>
          <a:p>
            <a:pPr lvl="1"/>
            <a:endParaRPr lang="de-DE" sz="1400" dirty="0"/>
          </a:p>
        </p:txBody>
      </p:sp>
      <p:sp>
        <p:nvSpPr>
          <p:cNvPr id="4" name="Rechteck 3">
            <a:extLst>
              <a:ext uri="{FF2B5EF4-FFF2-40B4-BE49-F238E27FC236}">
                <a16:creationId xmlns:a16="http://schemas.microsoft.com/office/drawing/2014/main" id="{C20CF639-F3BF-4B41-98E6-2A83A18C7107}"/>
              </a:ext>
            </a:extLst>
          </p:cNvPr>
          <p:cNvSpPr/>
          <p:nvPr/>
        </p:nvSpPr>
        <p:spPr>
          <a:xfrm>
            <a:off x="7625890" y="4797132"/>
            <a:ext cx="4102676" cy="452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z.B. PET-, PP-Folie</a:t>
            </a:r>
          </a:p>
        </p:txBody>
      </p:sp>
      <p:sp>
        <p:nvSpPr>
          <p:cNvPr id="6" name="Rechteck 5">
            <a:extLst>
              <a:ext uri="{FF2B5EF4-FFF2-40B4-BE49-F238E27FC236}">
                <a16:creationId xmlns:a16="http://schemas.microsoft.com/office/drawing/2014/main" id="{B92E9750-3125-42C2-B7B9-333B9DBFC08F}"/>
              </a:ext>
            </a:extLst>
          </p:cNvPr>
          <p:cNvSpPr/>
          <p:nvPr/>
        </p:nvSpPr>
        <p:spPr>
          <a:xfrm>
            <a:off x="7625890" y="4695175"/>
            <a:ext cx="4102676" cy="9916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7" name="Textfeld 6">
            <a:extLst>
              <a:ext uri="{FF2B5EF4-FFF2-40B4-BE49-F238E27FC236}">
                <a16:creationId xmlns:a16="http://schemas.microsoft.com/office/drawing/2014/main" id="{C4F1E557-61D8-42EB-A0EA-F3FB98012BCE}"/>
              </a:ext>
            </a:extLst>
          </p:cNvPr>
          <p:cNvSpPr txBox="1"/>
          <p:nvPr/>
        </p:nvSpPr>
        <p:spPr>
          <a:xfrm>
            <a:off x="7508059" y="4291386"/>
            <a:ext cx="3019425" cy="369332"/>
          </a:xfrm>
          <a:prstGeom prst="rect">
            <a:avLst/>
          </a:prstGeom>
          <a:noFill/>
        </p:spPr>
        <p:txBody>
          <a:bodyPr wrap="square" rtlCol="0">
            <a:spAutoFit/>
          </a:bodyPr>
          <a:lstStyle/>
          <a:p>
            <a:r>
              <a:rPr lang="de-DE" dirty="0"/>
              <a:t>Dünne </a:t>
            </a:r>
            <a:r>
              <a:rPr lang="de-DE" dirty="0" err="1"/>
              <a:t>SiO</a:t>
            </a:r>
            <a:r>
              <a:rPr lang="de-DE" baseline="-25000" dirty="0" err="1"/>
              <a:t>x</a:t>
            </a:r>
            <a:r>
              <a:rPr lang="de-DE" dirty="0"/>
              <a:t>-Beschichtung</a:t>
            </a:r>
          </a:p>
        </p:txBody>
      </p:sp>
      <p:grpSp>
        <p:nvGrpSpPr>
          <p:cNvPr id="23" name="Gruppieren 22">
            <a:extLst>
              <a:ext uri="{FF2B5EF4-FFF2-40B4-BE49-F238E27FC236}">
                <a16:creationId xmlns:a16="http://schemas.microsoft.com/office/drawing/2014/main" id="{CFAED599-0F2D-4754-86F6-87B02E0E7AF8}"/>
              </a:ext>
            </a:extLst>
          </p:cNvPr>
          <p:cNvGrpSpPr/>
          <p:nvPr/>
        </p:nvGrpSpPr>
        <p:grpSpPr>
          <a:xfrm rot="10800000" flipH="1">
            <a:off x="10140843" y="4810506"/>
            <a:ext cx="962894" cy="748556"/>
            <a:chOff x="6386512" y="1981200"/>
            <a:chExt cx="738188" cy="571500"/>
          </a:xfrm>
        </p:grpSpPr>
        <p:cxnSp>
          <p:nvCxnSpPr>
            <p:cNvPr id="18" name="Gerader Verbinder 17">
              <a:extLst>
                <a:ext uri="{FF2B5EF4-FFF2-40B4-BE49-F238E27FC236}">
                  <a16:creationId xmlns:a16="http://schemas.microsoft.com/office/drawing/2014/main" id="{10D11C2B-1ED1-435E-BF62-741B79EB3F33}"/>
                </a:ext>
              </a:extLst>
            </p:cNvPr>
            <p:cNvCxnSpPr>
              <a:cxnSpLocks/>
            </p:cNvCxnSpPr>
            <p:nvPr/>
          </p:nvCxnSpPr>
          <p:spPr>
            <a:xfrm>
              <a:off x="6386512" y="2000250"/>
              <a:ext cx="371476" cy="545306"/>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Gerade Verbindung mit Pfeil 19">
              <a:extLst>
                <a:ext uri="{FF2B5EF4-FFF2-40B4-BE49-F238E27FC236}">
                  <a16:creationId xmlns:a16="http://schemas.microsoft.com/office/drawing/2014/main" id="{1D8E98E9-54D2-4E10-91DB-30C7D4E20F36}"/>
                </a:ext>
              </a:extLst>
            </p:cNvPr>
            <p:cNvCxnSpPr>
              <a:cxnSpLocks/>
            </p:cNvCxnSpPr>
            <p:nvPr/>
          </p:nvCxnSpPr>
          <p:spPr>
            <a:xfrm flipV="1">
              <a:off x="6757988" y="1981200"/>
              <a:ext cx="366712" cy="5715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sp>
        <p:nvSpPr>
          <p:cNvPr id="22" name="Textfeld 21">
            <a:extLst>
              <a:ext uri="{FF2B5EF4-FFF2-40B4-BE49-F238E27FC236}">
                <a16:creationId xmlns:a16="http://schemas.microsoft.com/office/drawing/2014/main" id="{957F6D71-BFFC-41E8-80DD-B362FF1278D0}"/>
              </a:ext>
            </a:extLst>
          </p:cNvPr>
          <p:cNvSpPr txBox="1"/>
          <p:nvPr/>
        </p:nvSpPr>
        <p:spPr>
          <a:xfrm>
            <a:off x="10899400" y="5601046"/>
            <a:ext cx="623887" cy="369332"/>
          </a:xfrm>
          <a:prstGeom prst="rect">
            <a:avLst/>
          </a:prstGeom>
          <a:noFill/>
        </p:spPr>
        <p:txBody>
          <a:bodyPr wrap="square" rtlCol="0">
            <a:spAutoFit/>
          </a:bodyPr>
          <a:lstStyle/>
          <a:p>
            <a:pPr algn="ctr"/>
            <a:r>
              <a:rPr lang="de-DE" dirty="0"/>
              <a:t>O</a:t>
            </a:r>
            <a:r>
              <a:rPr lang="de-DE" baseline="-25000" dirty="0"/>
              <a:t>2</a:t>
            </a:r>
          </a:p>
        </p:txBody>
      </p:sp>
      <p:sp>
        <p:nvSpPr>
          <p:cNvPr id="19" name="Rechteck: abgerundete Ecken 18">
            <a:extLst>
              <a:ext uri="{FF2B5EF4-FFF2-40B4-BE49-F238E27FC236}">
                <a16:creationId xmlns:a16="http://schemas.microsoft.com/office/drawing/2014/main" id="{F8D2F54E-C431-42A3-9B9C-24A4ADE5B57F}"/>
              </a:ext>
            </a:extLst>
          </p:cNvPr>
          <p:cNvSpPr/>
          <p:nvPr/>
        </p:nvSpPr>
        <p:spPr>
          <a:xfrm>
            <a:off x="7664724" y="2068379"/>
            <a:ext cx="4102676" cy="143999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Sol-Gel-Abscheidung </a:t>
            </a:r>
          </a:p>
          <a:p>
            <a:r>
              <a:rPr lang="de-DE" dirty="0"/>
              <a:t>Chemical </a:t>
            </a:r>
            <a:r>
              <a:rPr lang="de-DE" dirty="0" err="1"/>
              <a:t>Vapour</a:t>
            </a:r>
            <a:r>
              <a:rPr lang="de-DE" dirty="0"/>
              <a:t> Deposition (CVD)</a:t>
            </a:r>
          </a:p>
          <a:p>
            <a:r>
              <a:rPr lang="de-DE" dirty="0" err="1"/>
              <a:t>Physical</a:t>
            </a:r>
            <a:r>
              <a:rPr lang="de-DE" dirty="0"/>
              <a:t> </a:t>
            </a:r>
            <a:r>
              <a:rPr lang="de-DE" dirty="0" err="1"/>
              <a:t>Vapour</a:t>
            </a:r>
            <a:r>
              <a:rPr lang="de-DE" dirty="0"/>
              <a:t> Deposition (PVD)</a:t>
            </a:r>
          </a:p>
          <a:p>
            <a:r>
              <a:rPr lang="de-DE" dirty="0"/>
              <a:t>Photochemisch</a:t>
            </a:r>
          </a:p>
        </p:txBody>
      </p:sp>
      <p:sp>
        <p:nvSpPr>
          <p:cNvPr id="5" name="Pfeil: nach unten 4">
            <a:extLst>
              <a:ext uri="{FF2B5EF4-FFF2-40B4-BE49-F238E27FC236}">
                <a16:creationId xmlns:a16="http://schemas.microsoft.com/office/drawing/2014/main" id="{9162A9C5-0AF5-4094-9AA9-531F61AF17AB}"/>
              </a:ext>
            </a:extLst>
          </p:cNvPr>
          <p:cNvSpPr/>
          <p:nvPr/>
        </p:nvSpPr>
        <p:spPr>
          <a:xfrm>
            <a:off x="9373162" y="3722907"/>
            <a:ext cx="685800" cy="4530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oliennummernplatzhalter 1">
            <a:extLst>
              <a:ext uri="{FF2B5EF4-FFF2-40B4-BE49-F238E27FC236}">
                <a16:creationId xmlns:a16="http://schemas.microsoft.com/office/drawing/2014/main" id="{A75078CE-7870-4C23-81A1-B246677A4EBD}"/>
              </a:ext>
            </a:extLst>
          </p:cNvPr>
          <p:cNvSpPr>
            <a:spLocks noGrp="1"/>
          </p:cNvSpPr>
          <p:nvPr>
            <p:ph type="sldNum" sz="quarter" idx="11"/>
          </p:nvPr>
        </p:nvSpPr>
        <p:spPr>
          <a:xfrm>
            <a:off x="8899592" y="6347611"/>
            <a:ext cx="2743200" cy="365125"/>
          </a:xfrm>
        </p:spPr>
        <p:txBody>
          <a:bodyPr/>
          <a:lstStyle/>
          <a:p>
            <a:pPr marL="0" marR="0" lvl="0" indent="0" algn="r" defTabSz="457200" eaLnBrk="1" fontAlgn="auto" latinLnBrk="0" hangingPunct="1">
              <a:lnSpc>
                <a:spcPct val="100000"/>
              </a:lnSpc>
              <a:spcBef>
                <a:spcPts val="0"/>
              </a:spcBef>
              <a:spcAft>
                <a:spcPts val="0"/>
              </a:spcAft>
              <a:buClrTx/>
              <a:buSzTx/>
              <a:buFontTx/>
              <a:buNone/>
              <a:tabLst/>
              <a:defRPr/>
            </a:pPr>
            <a:fld id="{EC749D64-9514-4275-A24E-093341BD359C}" type="slidenum">
              <a:rPr kumimoji="0" lang="de-DE" sz="1200" b="1" i="0" u="none" strike="noStrike" kern="0" cap="none" spc="0" normalizeH="0" baseline="0" noProof="0" smtClean="0">
                <a:ln>
                  <a:noFill/>
                </a:ln>
                <a:solidFill>
                  <a:srgbClr val="005A9A"/>
                </a:solidFill>
                <a:effectLst/>
                <a:uLnTx/>
                <a:uFillTx/>
                <a:latin typeface="Arial"/>
                <a:ea typeface="Verdana"/>
                <a:cs typeface="Arial"/>
              </a:rPr>
              <a:pPr marL="0" marR="0" lvl="0" indent="0" algn="r" defTabSz="457200" eaLnBrk="1" fontAlgn="auto" latinLnBrk="0" hangingPunct="1">
                <a:lnSpc>
                  <a:spcPct val="100000"/>
                </a:lnSpc>
                <a:spcBef>
                  <a:spcPts val="0"/>
                </a:spcBef>
                <a:spcAft>
                  <a:spcPts val="0"/>
                </a:spcAft>
                <a:buClrTx/>
                <a:buSzTx/>
                <a:buFontTx/>
                <a:buNone/>
                <a:tabLst/>
                <a:defRPr/>
              </a:pPr>
              <a:t>14</a:t>
            </a:fld>
            <a:endParaRPr kumimoji="0" lang="de-DE" sz="1200" b="1" i="0" u="none" strike="noStrike" kern="0" cap="none" spc="0" normalizeH="0" baseline="0" noProof="0" dirty="0">
              <a:ln>
                <a:noFill/>
              </a:ln>
              <a:solidFill>
                <a:srgbClr val="005A9A"/>
              </a:solidFill>
              <a:effectLst/>
              <a:uLnTx/>
              <a:uFillTx/>
              <a:latin typeface="Arial"/>
              <a:ea typeface="Verdana"/>
              <a:cs typeface="Arial"/>
            </a:endParaRPr>
          </a:p>
        </p:txBody>
      </p:sp>
      <p:pic>
        <p:nvPicPr>
          <p:cNvPr id="14" name="Picture 4">
            <a:extLst>
              <a:ext uri="{FF2B5EF4-FFF2-40B4-BE49-F238E27FC236}">
                <a16:creationId xmlns:a16="http://schemas.microsoft.com/office/drawing/2014/main" id="{5184A764-665E-41E4-8739-F0D52A66D59E}"/>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631"/>
          <a:stretch/>
        </p:blipFill>
        <p:spPr bwMode="auto">
          <a:xfrm>
            <a:off x="935841" y="4124101"/>
            <a:ext cx="4108770" cy="200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22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8D169-4B22-467E-A469-90BE682C8DC5}"/>
              </a:ext>
            </a:extLst>
          </p:cNvPr>
          <p:cNvSpPr>
            <a:spLocks noGrp="1"/>
          </p:cNvSpPr>
          <p:nvPr>
            <p:ph type="title"/>
          </p:nvPr>
        </p:nvSpPr>
        <p:spPr>
          <a:xfrm>
            <a:off x="577240" y="2954017"/>
            <a:ext cx="9655331" cy="1076857"/>
          </a:xfrm>
        </p:spPr>
        <p:txBody>
          <a:bodyPr/>
          <a:lstStyle/>
          <a:p>
            <a:r>
              <a:rPr lang="de-DE" sz="4800" dirty="0"/>
              <a:t>Formgebung</a:t>
            </a:r>
          </a:p>
        </p:txBody>
      </p:sp>
    </p:spTree>
    <p:extLst>
      <p:ext uri="{BB962C8B-B14F-4D97-AF65-F5344CB8AC3E}">
        <p14:creationId xmlns:p14="http://schemas.microsoft.com/office/powerpoint/2010/main" val="1603699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nhaltsplatzhalter 14">
            <a:extLst>
              <a:ext uri="{FF2B5EF4-FFF2-40B4-BE49-F238E27FC236}">
                <a16:creationId xmlns:a16="http://schemas.microsoft.com/office/drawing/2014/main" id="{1B1E8504-B832-4C3C-9D35-172A7374475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058254" y="4617226"/>
            <a:ext cx="2053349" cy="1352155"/>
          </a:xfrm>
          <a:prstGeom prst="rect">
            <a:avLst/>
          </a:prstGeom>
        </p:spPr>
      </p:pic>
      <p:sp>
        <p:nvSpPr>
          <p:cNvPr id="2" name="Titel 1"/>
          <p:cNvSpPr>
            <a:spLocks noGrp="1"/>
          </p:cNvSpPr>
          <p:nvPr>
            <p:ph type="title"/>
          </p:nvPr>
        </p:nvSpPr>
        <p:spPr/>
        <p:txBody>
          <a:bodyPr/>
          <a:lstStyle/>
          <a:p>
            <a:r>
              <a:rPr lang="en-US" dirty="0"/>
              <a:t>3D-Umformung von </a:t>
            </a:r>
            <a:r>
              <a:rPr lang="en-US" dirty="0" err="1"/>
              <a:t>Papieren</a:t>
            </a:r>
            <a:endParaRPr lang="en-US" dirty="0"/>
          </a:p>
        </p:txBody>
      </p:sp>
      <p:sp>
        <p:nvSpPr>
          <p:cNvPr id="3" name="Inhaltsplatzhalter 2">
            <a:extLst>
              <a:ext uri="{FF2B5EF4-FFF2-40B4-BE49-F238E27FC236}">
                <a16:creationId xmlns:a16="http://schemas.microsoft.com/office/drawing/2014/main" id="{0BB5014F-FE35-46B5-958C-E8E084DEC73D}"/>
              </a:ext>
            </a:extLst>
          </p:cNvPr>
          <p:cNvSpPr>
            <a:spLocks noGrp="1"/>
          </p:cNvSpPr>
          <p:nvPr>
            <p:ph sz="half" idx="2"/>
          </p:nvPr>
        </p:nvSpPr>
        <p:spPr/>
        <p:txBody>
          <a:bodyPr/>
          <a:lstStyle/>
          <a:p>
            <a:endParaRPr lang="de-DE" dirty="0"/>
          </a:p>
        </p:txBody>
      </p:sp>
      <p:sp>
        <p:nvSpPr>
          <p:cNvPr id="6" name="Pfeil nach unten 5"/>
          <p:cNvSpPr/>
          <p:nvPr/>
        </p:nvSpPr>
        <p:spPr bwMode="auto">
          <a:xfrm rot="5400000">
            <a:off x="5475676" y="1436850"/>
            <a:ext cx="720080" cy="915463"/>
          </a:xfrm>
          <a:prstGeom prst="downArrow">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pitchFamily="34" charset="-128"/>
            </a:endParaRPr>
          </a:p>
        </p:txBody>
      </p:sp>
      <p:sp>
        <p:nvSpPr>
          <p:cNvPr id="7" name="Pfeil nach unten 6"/>
          <p:cNvSpPr/>
          <p:nvPr/>
        </p:nvSpPr>
        <p:spPr bwMode="auto">
          <a:xfrm rot="16200000">
            <a:off x="6153888" y="1436122"/>
            <a:ext cx="720080" cy="916917"/>
          </a:xfrm>
          <a:prstGeom prst="downArrow">
            <a:avLst/>
          </a:prstGeom>
          <a:solidFill>
            <a:schemeClr val="tx2"/>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dirty="0">
              <a:latin typeface="Arial" charset="0"/>
              <a:ea typeface="ＭＳ Ｐゴシック" pitchFamily="34" charset="-128"/>
            </a:endParaRPr>
          </a:p>
        </p:txBody>
      </p:sp>
      <p:sp>
        <p:nvSpPr>
          <p:cNvPr id="8" name="Textfeld 7"/>
          <p:cNvSpPr txBox="1"/>
          <p:nvPr/>
        </p:nvSpPr>
        <p:spPr>
          <a:xfrm>
            <a:off x="7582314" y="1534541"/>
            <a:ext cx="4073132" cy="2031325"/>
          </a:xfrm>
          <a:prstGeom prst="rect">
            <a:avLst/>
          </a:prstGeom>
          <a:noFill/>
        </p:spPr>
        <p:txBody>
          <a:bodyPr wrap="square" rtlCol="0">
            <a:spAutoFit/>
          </a:bodyPr>
          <a:lstStyle/>
          <a:p>
            <a:r>
              <a:rPr lang="en-US" b="1" dirty="0" err="1"/>
              <a:t>Anpassung</a:t>
            </a:r>
            <a:r>
              <a:rPr lang="en-US" b="1" dirty="0"/>
              <a:t> der </a:t>
            </a:r>
            <a:r>
              <a:rPr lang="en-US" b="1" dirty="0" err="1"/>
              <a:t>Technologie</a:t>
            </a:r>
            <a:r>
              <a:rPr lang="en-US" b="1" dirty="0"/>
              <a:t> an die </a:t>
            </a:r>
            <a:r>
              <a:rPr lang="en-US" b="1" dirty="0" err="1"/>
              <a:t>Materialeigenschaften</a:t>
            </a:r>
            <a:r>
              <a:rPr lang="en-US" b="1" dirty="0"/>
              <a:t> von </a:t>
            </a:r>
            <a:r>
              <a:rPr lang="en-US" b="1" dirty="0" err="1"/>
              <a:t>Papieren</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Nutzung</a:t>
            </a:r>
            <a:r>
              <a:rPr lang="en-US" dirty="0"/>
              <a:t> der </a:t>
            </a:r>
            <a:r>
              <a:rPr lang="en-US" dirty="0" err="1"/>
              <a:t>Kompressibilität</a:t>
            </a:r>
            <a:endParaRPr lang="en-US" dirty="0"/>
          </a:p>
          <a:p>
            <a:pPr marL="285750" indent="-285750">
              <a:buFont typeface="Arial" panose="020B0604020202020204" pitchFamily="34" charset="0"/>
              <a:buChar char="•"/>
            </a:pPr>
            <a:r>
              <a:rPr lang="en-US" dirty="0" err="1"/>
              <a:t>Kompensation</a:t>
            </a:r>
            <a:r>
              <a:rPr lang="en-US" dirty="0"/>
              <a:t> der </a:t>
            </a:r>
            <a:r>
              <a:rPr lang="en-US" dirty="0" err="1"/>
              <a:t>geringen</a:t>
            </a:r>
            <a:r>
              <a:rPr lang="en-US" dirty="0"/>
              <a:t> Dehnung</a:t>
            </a:r>
          </a:p>
        </p:txBody>
      </p:sp>
      <p:sp>
        <p:nvSpPr>
          <p:cNvPr id="9" name="Textfeld 8"/>
          <p:cNvSpPr txBox="1"/>
          <p:nvPr/>
        </p:nvSpPr>
        <p:spPr>
          <a:xfrm>
            <a:off x="577241" y="1537499"/>
            <a:ext cx="4191289" cy="1754326"/>
          </a:xfrm>
          <a:prstGeom prst="rect">
            <a:avLst/>
          </a:prstGeom>
          <a:noFill/>
        </p:spPr>
        <p:txBody>
          <a:bodyPr wrap="square" rtlCol="0">
            <a:spAutoFit/>
          </a:bodyPr>
          <a:lstStyle/>
          <a:p>
            <a:r>
              <a:rPr lang="en-US" b="1" dirty="0" err="1"/>
              <a:t>Anpassung</a:t>
            </a:r>
            <a:r>
              <a:rPr lang="en-US" b="1" dirty="0"/>
              <a:t> von Papier an </a:t>
            </a:r>
            <a:r>
              <a:rPr lang="en-US" b="1" dirty="0" err="1"/>
              <a:t>kunststofftypische</a:t>
            </a:r>
            <a:r>
              <a:rPr lang="en-US" b="1" dirty="0"/>
              <a:t> </a:t>
            </a:r>
            <a:r>
              <a:rPr lang="en-US" b="1" dirty="0" err="1"/>
              <a:t>Umform-prozesse</a:t>
            </a:r>
            <a:endParaRPr lang="en-US" b="1" dirty="0"/>
          </a:p>
          <a:p>
            <a:endParaRPr lang="en-US" b="1" dirty="0"/>
          </a:p>
          <a:p>
            <a:pPr marL="285750" indent="-285750">
              <a:buFont typeface="Arial" panose="020B0604020202020204" pitchFamily="34" charset="0"/>
              <a:buChar char="•"/>
            </a:pPr>
            <a:r>
              <a:rPr lang="en-US" dirty="0" err="1"/>
              <a:t>Erhöhung</a:t>
            </a:r>
            <a:r>
              <a:rPr lang="en-US" dirty="0"/>
              <a:t> der </a:t>
            </a:r>
            <a:r>
              <a:rPr lang="en-US" dirty="0" err="1"/>
              <a:t>Dehnfähigkeit</a:t>
            </a:r>
            <a:endParaRPr lang="en-US" dirty="0"/>
          </a:p>
          <a:p>
            <a:pPr marL="285750" indent="-285750">
              <a:buFont typeface="Arial" panose="020B0604020202020204" pitchFamily="34" charset="0"/>
              <a:buChar char="•"/>
            </a:pPr>
            <a:r>
              <a:rPr lang="en-US" dirty="0" err="1"/>
              <a:t>Einführung</a:t>
            </a:r>
            <a:r>
              <a:rPr lang="en-US" dirty="0"/>
              <a:t> </a:t>
            </a:r>
            <a:r>
              <a:rPr lang="en-US" dirty="0" err="1"/>
              <a:t>eines</a:t>
            </a:r>
            <a:r>
              <a:rPr lang="en-US" dirty="0"/>
              <a:t> </a:t>
            </a:r>
            <a:r>
              <a:rPr lang="en-US" dirty="0" err="1"/>
              <a:t>Thermotriggers</a:t>
            </a:r>
            <a:endParaRPr lang="en-US" dirty="0"/>
          </a:p>
        </p:txBody>
      </p:sp>
      <p:sp>
        <p:nvSpPr>
          <p:cNvPr id="10" name="Textfeld 9"/>
          <p:cNvSpPr txBox="1"/>
          <p:nvPr/>
        </p:nvSpPr>
        <p:spPr>
          <a:xfrm>
            <a:off x="577240" y="4119181"/>
            <a:ext cx="4191290" cy="3386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algn="ctr"/>
            <a:r>
              <a:rPr lang="de-DE" sz="1600" b="1" dirty="0">
                <a:solidFill>
                  <a:schemeClr val="bg1"/>
                </a:solidFill>
              </a:rPr>
              <a:t>Fixed Blank</a:t>
            </a:r>
            <a:endParaRPr lang="en-US" sz="1600" b="1" dirty="0">
              <a:solidFill>
                <a:schemeClr val="bg1"/>
              </a:solidFill>
            </a:endParaRPr>
          </a:p>
        </p:txBody>
      </p:sp>
      <p:sp>
        <p:nvSpPr>
          <p:cNvPr id="11" name="Textfeld 10"/>
          <p:cNvSpPr txBox="1"/>
          <p:nvPr/>
        </p:nvSpPr>
        <p:spPr>
          <a:xfrm>
            <a:off x="7582314" y="4127559"/>
            <a:ext cx="4112350" cy="3516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oAutofit/>
          </a:bodyPr>
          <a:lstStyle/>
          <a:p>
            <a:pPr algn="ctr"/>
            <a:r>
              <a:rPr lang="de-DE" sz="1600" b="1" dirty="0" err="1">
                <a:solidFill>
                  <a:schemeClr val="bg1"/>
                </a:solidFill>
              </a:rPr>
              <a:t>Sliding</a:t>
            </a:r>
            <a:r>
              <a:rPr lang="de-DE" sz="1600" b="1" dirty="0">
                <a:solidFill>
                  <a:schemeClr val="bg1"/>
                </a:solidFill>
              </a:rPr>
              <a:t> Blank</a:t>
            </a:r>
            <a:endParaRPr lang="en-US" sz="1600" b="1" dirty="0">
              <a:solidFill>
                <a:schemeClr val="bg1"/>
              </a:solidFill>
            </a:endParaRPr>
          </a:p>
        </p:txBody>
      </p:sp>
      <p:pic>
        <p:nvPicPr>
          <p:cNvPr id="12" name="Picture 2" descr="\\pts-fileSRV\ressort$\23_F-Projekte\3_F-Projekt\EU CORNET 18 ACTIPOLY Eij\07_CCFT\Bearbeitung HEI\Fotos\Demonstrator\IMG_20170427_124541c.jpg">
            <a:extLst>
              <a:ext uri="{FF2B5EF4-FFF2-40B4-BE49-F238E27FC236}">
                <a16:creationId xmlns:a16="http://schemas.microsoft.com/office/drawing/2014/main" id="{62DFC58C-7B68-4650-939D-D8B8070E46F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14382" b="14085"/>
          <a:stretch/>
        </p:blipFill>
        <p:spPr bwMode="auto">
          <a:xfrm>
            <a:off x="577240" y="4608503"/>
            <a:ext cx="2365152" cy="1369604"/>
          </a:xfrm>
          <a:prstGeom prst="rect">
            <a:avLst/>
          </a:prstGeom>
          <a:noFill/>
          <a:extLst>
            <a:ext uri="{909E8E84-426E-40DD-AFC4-6F175D3DCCD1}">
              <a14:hiddenFill xmlns:a14="http://schemas.microsoft.com/office/drawing/2010/main">
                <a:solidFill>
                  <a:srgbClr val="FFFFFF"/>
                </a:solidFill>
              </a14:hiddenFill>
            </a:ext>
          </a:extLst>
        </p:spPr>
      </p:pic>
      <p:pic>
        <p:nvPicPr>
          <p:cNvPr id="13" name="Inhaltsplatzhalter 14">
            <a:extLst>
              <a:ext uri="{FF2B5EF4-FFF2-40B4-BE49-F238E27FC236}">
                <a16:creationId xmlns:a16="http://schemas.microsoft.com/office/drawing/2014/main" id="{91146242-0898-4773-9470-95919D70B8A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582314" y="4620360"/>
            <a:ext cx="2053349" cy="1352155"/>
          </a:xfrm>
          <a:prstGeom prst="rect">
            <a:avLst/>
          </a:prstGeom>
        </p:spPr>
      </p:pic>
      <p:pic>
        <p:nvPicPr>
          <p:cNvPr id="14" name="Inhaltsplatzhalter 15">
            <a:extLst>
              <a:ext uri="{FF2B5EF4-FFF2-40B4-BE49-F238E27FC236}">
                <a16:creationId xmlns:a16="http://schemas.microsoft.com/office/drawing/2014/main" id="{EE1FED94-B593-4DDE-9E04-65B18EDD4D2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884392" y="4617226"/>
            <a:ext cx="1802873" cy="1355290"/>
          </a:xfrm>
          <a:prstGeom prst="rect">
            <a:avLst/>
          </a:prstGeom>
        </p:spPr>
      </p:pic>
      <p:pic>
        <p:nvPicPr>
          <p:cNvPr id="15" name="Picture 3">
            <a:extLst>
              <a:ext uri="{FF2B5EF4-FFF2-40B4-BE49-F238E27FC236}">
                <a16:creationId xmlns:a16="http://schemas.microsoft.com/office/drawing/2014/main" id="{889FBA05-1470-42CA-9FED-658E22C17615}"/>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42392" y="4608503"/>
            <a:ext cx="1826138" cy="1369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748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BFF914-EB6B-4315-94B7-982E7AC96F56}"/>
              </a:ext>
            </a:extLst>
          </p:cNvPr>
          <p:cNvSpPr>
            <a:spLocks noGrp="1"/>
          </p:cNvSpPr>
          <p:nvPr>
            <p:ph type="title"/>
          </p:nvPr>
        </p:nvSpPr>
        <p:spPr/>
        <p:txBody>
          <a:bodyPr/>
          <a:lstStyle/>
          <a:p>
            <a:r>
              <a:rPr lang="de-DE" dirty="0" err="1"/>
              <a:t>Clupak</a:t>
            </a:r>
            <a:r>
              <a:rPr lang="de-DE" dirty="0"/>
              <a:t> 3.0: Papermorphosis</a:t>
            </a:r>
          </a:p>
        </p:txBody>
      </p:sp>
      <p:sp>
        <p:nvSpPr>
          <p:cNvPr id="3" name="Inhaltsplatzhalter 2">
            <a:extLst>
              <a:ext uri="{FF2B5EF4-FFF2-40B4-BE49-F238E27FC236}">
                <a16:creationId xmlns:a16="http://schemas.microsoft.com/office/drawing/2014/main" id="{A4AA2166-D6B9-4E39-B004-74765AE94A86}"/>
              </a:ext>
            </a:extLst>
          </p:cNvPr>
          <p:cNvSpPr>
            <a:spLocks noGrp="1"/>
          </p:cNvSpPr>
          <p:nvPr>
            <p:ph sz="half" idx="2"/>
          </p:nvPr>
        </p:nvSpPr>
        <p:spPr/>
        <p:txBody>
          <a:bodyPr/>
          <a:lstStyle/>
          <a:p>
            <a:r>
              <a:rPr lang="de-DE" dirty="0"/>
              <a:t>Dehnbarkeit bis zu 40 % in MD und 8 % in CD via </a:t>
            </a:r>
            <a:r>
              <a:rPr lang="de-DE" dirty="0" err="1"/>
              <a:t>Mikrokompaktierung</a:t>
            </a:r>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indent="0">
              <a:buNone/>
            </a:pPr>
            <a:r>
              <a:rPr lang="de-DE" sz="1200" dirty="0"/>
              <a:t>Source: </a:t>
            </a:r>
            <a:r>
              <a:rPr lang="de-DE" sz="1200" dirty="0" err="1"/>
              <a:t>GruppoX</a:t>
            </a:r>
            <a:endParaRPr lang="de-DE" sz="1200" dirty="0"/>
          </a:p>
        </p:txBody>
      </p:sp>
      <p:pic>
        <p:nvPicPr>
          <p:cNvPr id="5" name="Grafik 4">
            <a:extLst>
              <a:ext uri="{FF2B5EF4-FFF2-40B4-BE49-F238E27FC236}">
                <a16:creationId xmlns:a16="http://schemas.microsoft.com/office/drawing/2014/main" id="{2789C934-7C84-4B0F-ACA3-33DD67A0B3B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2039" y="2246058"/>
            <a:ext cx="3656235" cy="3065014"/>
          </a:xfrm>
          <a:prstGeom prst="rect">
            <a:avLst/>
          </a:prstGeom>
        </p:spPr>
      </p:pic>
      <p:pic>
        <p:nvPicPr>
          <p:cNvPr id="7" name="Grafik 6">
            <a:extLst>
              <a:ext uri="{FF2B5EF4-FFF2-40B4-BE49-F238E27FC236}">
                <a16:creationId xmlns:a16="http://schemas.microsoft.com/office/drawing/2014/main" id="{0234F363-66B1-471A-B171-68CD456CF8F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321596" y="2246059"/>
            <a:ext cx="3218852" cy="3065014"/>
          </a:xfrm>
          <a:prstGeom prst="rect">
            <a:avLst/>
          </a:prstGeom>
        </p:spPr>
      </p:pic>
      <p:pic>
        <p:nvPicPr>
          <p:cNvPr id="9" name="Grafik 8">
            <a:extLst>
              <a:ext uri="{FF2B5EF4-FFF2-40B4-BE49-F238E27FC236}">
                <a16:creationId xmlns:a16="http://schemas.microsoft.com/office/drawing/2014/main" id="{5D3311F4-F9DE-472B-9E24-32AA27F5A1C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613769" y="2246058"/>
            <a:ext cx="4084557" cy="3065013"/>
          </a:xfrm>
          <a:prstGeom prst="rect">
            <a:avLst/>
          </a:prstGeom>
        </p:spPr>
      </p:pic>
    </p:spTree>
    <p:extLst>
      <p:ext uri="{BB962C8B-B14F-4D97-AF65-F5344CB8AC3E}">
        <p14:creationId xmlns:p14="http://schemas.microsoft.com/office/powerpoint/2010/main" val="289080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4AFC7-0B2D-45D6-BB77-AAC3FB11276C}"/>
              </a:ext>
            </a:extLst>
          </p:cNvPr>
          <p:cNvSpPr>
            <a:spLocks noGrp="1"/>
          </p:cNvSpPr>
          <p:nvPr>
            <p:ph type="title"/>
          </p:nvPr>
        </p:nvSpPr>
        <p:spPr/>
        <p:txBody>
          <a:bodyPr/>
          <a:lstStyle/>
          <a:p>
            <a:r>
              <a:rPr lang="de-DE" dirty="0"/>
              <a:t>Trockene Ur/-Umformverfahren</a:t>
            </a:r>
          </a:p>
        </p:txBody>
      </p:sp>
      <p:sp>
        <p:nvSpPr>
          <p:cNvPr id="3" name="Inhaltsplatzhalter 2">
            <a:extLst>
              <a:ext uri="{FF2B5EF4-FFF2-40B4-BE49-F238E27FC236}">
                <a16:creationId xmlns:a16="http://schemas.microsoft.com/office/drawing/2014/main" id="{3221F2AF-7C81-4DA6-A470-217C14717FD1}"/>
              </a:ext>
            </a:extLst>
          </p:cNvPr>
          <p:cNvSpPr>
            <a:spLocks noGrp="1"/>
          </p:cNvSpPr>
          <p:nvPr>
            <p:ph sz="half" idx="2"/>
          </p:nvPr>
        </p:nvSpPr>
        <p:spPr>
          <a:xfrm>
            <a:off x="592039" y="1517433"/>
            <a:ext cx="6733794" cy="4522266"/>
          </a:xfrm>
        </p:spPr>
        <p:txBody>
          <a:bodyPr/>
          <a:lstStyle/>
          <a:p>
            <a:r>
              <a:rPr lang="de-DE" dirty="0"/>
              <a:t>Dry </a:t>
            </a:r>
            <a:r>
              <a:rPr lang="de-DE" dirty="0" err="1"/>
              <a:t>Moulding</a:t>
            </a:r>
            <a:r>
              <a:rPr lang="de-DE" dirty="0"/>
              <a:t>: Mischform Urformen – Umformen</a:t>
            </a:r>
          </a:p>
          <a:p>
            <a:pPr marL="265113" indent="-250825">
              <a:tabLst>
                <a:tab pos="265113" algn="l"/>
              </a:tabLst>
            </a:pPr>
            <a:r>
              <a:rPr lang="de-DE" dirty="0"/>
              <a:t>Lockere Fasergefüge (z. B. </a:t>
            </a:r>
            <a:r>
              <a:rPr lang="de-DE" dirty="0" err="1"/>
              <a:t>Airlaid</a:t>
            </a:r>
            <a:r>
              <a:rPr lang="de-DE" dirty="0"/>
              <a:t> oder mehrere Lagen dünner Papiere) werden unter hohem Druck verfestigt und dabei dreidimensional ausgeformt</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indent="0">
              <a:buNone/>
            </a:pPr>
            <a:endParaRPr lang="de-DE" sz="1100" dirty="0">
              <a:latin typeface="+mn-lt"/>
              <a:ea typeface="+mn-ea"/>
              <a:cs typeface="+mn-cs"/>
            </a:endParaRPr>
          </a:p>
          <a:p>
            <a:pPr indent="0">
              <a:buNone/>
            </a:pPr>
            <a:r>
              <a:rPr lang="de-DE" sz="1100" dirty="0">
                <a:latin typeface="+mn-lt"/>
                <a:ea typeface="+mn-ea"/>
                <a:cs typeface="+mn-cs"/>
              </a:rPr>
              <a:t>Quellen: </a:t>
            </a:r>
            <a:r>
              <a:rPr lang="de-DE" sz="1100" dirty="0" err="1">
                <a:latin typeface="+mn-lt"/>
                <a:ea typeface="+mn-ea"/>
                <a:cs typeface="+mn-cs"/>
              </a:rPr>
              <a:t>PulPac</a:t>
            </a:r>
            <a:r>
              <a:rPr lang="de-DE" sz="1100" dirty="0">
                <a:latin typeface="+mn-lt"/>
                <a:ea typeface="+mn-ea"/>
                <a:cs typeface="+mn-cs"/>
              </a:rPr>
              <a:t>, TU Dresden</a:t>
            </a:r>
          </a:p>
        </p:txBody>
      </p:sp>
      <p:pic>
        <p:nvPicPr>
          <p:cNvPr id="5" name="Grafik 4">
            <a:extLst>
              <a:ext uri="{FF2B5EF4-FFF2-40B4-BE49-F238E27FC236}">
                <a16:creationId xmlns:a16="http://schemas.microsoft.com/office/drawing/2014/main" id="{E8305363-2876-4FDA-AF84-312143E0ABA4}"/>
              </a:ext>
            </a:extLst>
          </p:cNvPr>
          <p:cNvPicPr/>
          <p:nvPr/>
        </p:nvPicPr>
        <p:blipFill rotWithShape="1">
          <a:blip r:embed="rId3" cstate="email">
            <a:extLst>
              <a:ext uri="{28A0092B-C50C-407E-A947-70E740481C1C}">
                <a14:useLocalDpi xmlns:a14="http://schemas.microsoft.com/office/drawing/2010/main" val="0"/>
              </a:ext>
            </a:extLst>
          </a:blip>
          <a:srcRect/>
          <a:stretch/>
        </p:blipFill>
        <p:spPr bwMode="auto">
          <a:xfrm>
            <a:off x="7744668" y="4117613"/>
            <a:ext cx="3870092" cy="1922086"/>
          </a:xfrm>
          <a:prstGeom prst="rect">
            <a:avLst/>
          </a:prstGeom>
          <a:noFill/>
          <a:ln>
            <a:noFill/>
          </a:ln>
        </p:spPr>
      </p:pic>
      <p:pic>
        <p:nvPicPr>
          <p:cNvPr id="7" name="Grafik 6">
            <a:extLst>
              <a:ext uri="{FF2B5EF4-FFF2-40B4-BE49-F238E27FC236}">
                <a16:creationId xmlns:a16="http://schemas.microsoft.com/office/drawing/2014/main" id="{A2835D8D-1667-439C-9766-F9D974BA191E}"/>
              </a:ext>
            </a:extLst>
          </p:cNvPr>
          <p:cNvPicPr>
            <a:picLocks noChangeAspect="1"/>
          </p:cNvPicPr>
          <p:nvPr/>
        </p:nvPicPr>
        <p:blipFill rotWithShape="1">
          <a:blip r:embed="rId4"/>
          <a:srcRect t="20572" b="10892"/>
          <a:stretch/>
        </p:blipFill>
        <p:spPr>
          <a:xfrm>
            <a:off x="7744669" y="1554420"/>
            <a:ext cx="3870091" cy="2371933"/>
          </a:xfrm>
          <a:prstGeom prst="rect">
            <a:avLst/>
          </a:prstGeom>
        </p:spPr>
      </p:pic>
      <p:pic>
        <p:nvPicPr>
          <p:cNvPr id="8" name="Grafik 7">
            <a:extLst>
              <a:ext uri="{FF2B5EF4-FFF2-40B4-BE49-F238E27FC236}">
                <a16:creationId xmlns:a16="http://schemas.microsoft.com/office/drawing/2014/main" id="{7D412F5A-DBBE-42CB-8297-673C415F470C}"/>
              </a:ext>
            </a:extLst>
          </p:cNvPr>
          <p:cNvPicPr>
            <a:picLocks noChangeAspect="1"/>
          </p:cNvPicPr>
          <p:nvPr/>
        </p:nvPicPr>
        <p:blipFill>
          <a:blip r:embed="rId5"/>
          <a:stretch>
            <a:fillRect/>
          </a:stretch>
        </p:blipFill>
        <p:spPr>
          <a:xfrm>
            <a:off x="592039" y="3200874"/>
            <a:ext cx="5880422" cy="2838825"/>
          </a:xfrm>
          <a:prstGeom prst="rect">
            <a:avLst/>
          </a:prstGeom>
        </p:spPr>
      </p:pic>
    </p:spTree>
    <p:extLst>
      <p:ext uri="{BB962C8B-B14F-4D97-AF65-F5344CB8AC3E}">
        <p14:creationId xmlns:p14="http://schemas.microsoft.com/office/powerpoint/2010/main" val="511083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Strangextrusion von Faserstoffen</a:t>
            </a:r>
          </a:p>
        </p:txBody>
      </p:sp>
      <p:pic>
        <p:nvPicPr>
          <p:cNvPr id="4" name="Inhaltsplatzhalter 3"/>
          <p:cNvPicPr>
            <a:picLocks noGrp="1" noChangeAspect="1"/>
          </p:cNvPicPr>
          <p:nvPr>
            <p:ph sz="half" idx="2"/>
          </p:nvPr>
        </p:nvPicPr>
        <p:blipFill rotWithShape="1">
          <a:blip r:embed="rId2" cstate="email">
            <a:extLst>
              <a:ext uri="{28A0092B-C50C-407E-A947-70E740481C1C}">
                <a14:useLocalDpi xmlns:a14="http://schemas.microsoft.com/office/drawing/2010/main" val="0"/>
              </a:ext>
            </a:extLst>
          </a:blip>
          <a:srcRect/>
          <a:stretch/>
        </p:blipFill>
        <p:spPr>
          <a:xfrm rot="5400000">
            <a:off x="1288266" y="3350521"/>
            <a:ext cx="2371674" cy="2696766"/>
          </a:xfrm>
          <a:ln>
            <a:noFill/>
          </a:ln>
          <a:effectLst/>
        </p:spPr>
      </p:pic>
      <p:sp>
        <p:nvSpPr>
          <p:cNvPr id="5" name="Pfeil nach rechts 4"/>
          <p:cNvSpPr/>
          <p:nvPr/>
        </p:nvSpPr>
        <p:spPr>
          <a:xfrm>
            <a:off x="4135085" y="4448939"/>
            <a:ext cx="1256232" cy="499931"/>
          </a:xfrm>
          <a:prstGeom prst="rightArrow">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6200000">
            <a:off x="5266414" y="3386392"/>
            <a:ext cx="3500028" cy="2625021"/>
          </a:xfrm>
          <a:prstGeom prst="rect">
            <a:avLst/>
          </a:prstGeom>
          <a:ln>
            <a:noFill/>
          </a:ln>
          <a:effectLst/>
        </p:spPr>
      </p:pic>
      <p:sp>
        <p:nvSpPr>
          <p:cNvPr id="7" name="Inhaltsplatzhalter 9">
            <a:extLst>
              <a:ext uri="{FF2B5EF4-FFF2-40B4-BE49-F238E27FC236}">
                <a16:creationId xmlns:a16="http://schemas.microsoft.com/office/drawing/2014/main" id="{568DA19A-0D92-4208-A9E1-661A3EE91418}"/>
              </a:ext>
            </a:extLst>
          </p:cNvPr>
          <p:cNvSpPr txBox="1">
            <a:spLocks/>
          </p:cNvSpPr>
          <p:nvPr/>
        </p:nvSpPr>
        <p:spPr>
          <a:xfrm>
            <a:off x="592039" y="1517433"/>
            <a:ext cx="10748229" cy="4522266"/>
          </a:xfrm>
          <a:prstGeom prst="rect">
            <a:avLst/>
          </a:prstGeom>
        </p:spPr>
        <p:txBody>
          <a:bodyPr vert="horz" lIns="91440" tIns="45720" rIns="91440" bIns="45720" rtlCol="0">
            <a:noAutofit/>
          </a:bodyPr>
          <a:lstStyle>
            <a:lvl1pPr marL="0" indent="-252000" algn="l" defTabSz="914400" rtl="0" eaLnBrk="1" latinLnBrk="0" hangingPunct="1">
              <a:lnSpc>
                <a:spcPct val="110000"/>
              </a:lnSpc>
              <a:spcBef>
                <a:spcPts val="0"/>
              </a:spcBef>
              <a:spcAft>
                <a:spcPts val="600"/>
              </a:spcAft>
              <a:buClr>
                <a:srgbClr val="62B45A"/>
              </a:buClr>
              <a:buFont typeface="Arial" panose="020B0604020202020204" pitchFamily="34" charset="0"/>
              <a:buChar char="•"/>
              <a:tabLst>
                <a:tab pos="432000" algn="l"/>
              </a:tabLst>
              <a:defRPr sz="2000" kern="1200">
                <a:solidFill>
                  <a:schemeClr val="tx1"/>
                </a:solidFill>
                <a:latin typeface="Arial" panose="020B0604020202020204" pitchFamily="34" charset="0"/>
                <a:ea typeface="Verdana" panose="020B0604030504040204" pitchFamily="34" charset="0"/>
                <a:cs typeface="Arial" panose="020B0604020202020204" pitchFamily="34" charset="0"/>
              </a:defRPr>
            </a:lvl1pPr>
            <a:lvl2pPr marL="432000" indent="-216000" algn="l" defTabSz="914400" rtl="0" eaLnBrk="1" latinLnBrk="0" hangingPunct="1">
              <a:lnSpc>
                <a:spcPct val="90000"/>
              </a:lnSpc>
              <a:spcBef>
                <a:spcPts val="500"/>
              </a:spcBef>
              <a:buClr>
                <a:srgbClr val="87A7D8"/>
              </a:buClr>
              <a:buFont typeface="Arial" panose="020B0604020202020204" pitchFamily="34" charset="0"/>
              <a:buChar char="•"/>
              <a:tabLst>
                <a:tab pos="432000" algn="l"/>
              </a:tabLst>
              <a:defRPr sz="1600" kern="1200">
                <a:solidFill>
                  <a:schemeClr val="tx1"/>
                </a:solidFill>
                <a:latin typeface="Arial" panose="020B0604020202020204" pitchFamily="34" charset="0"/>
                <a:ea typeface="Verdana" panose="020B0604030504040204" pitchFamily="34" charset="0"/>
                <a:cs typeface="Arial" panose="020B0604020202020204" pitchFamily="34" charset="0"/>
              </a:defRPr>
            </a:lvl2pPr>
            <a:lvl3pPr marL="648000" indent="-216000" algn="l" defTabSz="914400" rtl="0" eaLnBrk="1" latinLnBrk="0" hangingPunct="1">
              <a:lnSpc>
                <a:spcPct val="90000"/>
              </a:lnSpc>
              <a:spcBef>
                <a:spcPts val="500"/>
              </a:spcBef>
              <a:buClr>
                <a:srgbClr val="87A7D8"/>
              </a:buClr>
              <a:buFont typeface="Arial" panose="020B0604020202020204" pitchFamily="34" charset="0"/>
              <a:buChar char="•"/>
              <a:tabLst>
                <a:tab pos="432000" algn="l"/>
              </a:tabLst>
              <a:defRPr sz="1400" kern="1200">
                <a:solidFill>
                  <a:schemeClr val="tx1"/>
                </a:solidFill>
                <a:latin typeface="Arial" panose="020B0604020202020204" pitchFamily="34" charset="0"/>
                <a:ea typeface="Verdana" panose="020B0604030504040204" pitchFamily="34" charset="0"/>
                <a:cs typeface="Arial" panose="020B0604020202020204" pitchFamily="34" charset="0"/>
              </a:defRPr>
            </a:lvl3pPr>
            <a:lvl4pPr marL="864000" indent="-216000" algn="l" defTabSz="914400" rtl="0" eaLnBrk="1" latinLnBrk="0" hangingPunct="1">
              <a:lnSpc>
                <a:spcPct val="90000"/>
              </a:lnSpc>
              <a:spcBef>
                <a:spcPts val="500"/>
              </a:spcBef>
              <a:buClr>
                <a:srgbClr val="87A7D8"/>
              </a:buClr>
              <a:buFont typeface="Symbol" panose="05050102010706020507" pitchFamily="18" charset="2"/>
              <a:buChar char="-"/>
              <a:tabLst>
                <a:tab pos="432000" algn="l"/>
              </a:tabLst>
              <a:defRPr sz="1400" kern="1200">
                <a:solidFill>
                  <a:schemeClr val="tx1"/>
                </a:solidFill>
                <a:latin typeface="Arial" panose="020B0604020202020204" pitchFamily="34" charset="0"/>
                <a:ea typeface="Verdana" panose="020B0604030504040204" pitchFamily="34" charset="0"/>
                <a:cs typeface="Arial" panose="020B0604020202020204" pitchFamily="34" charset="0"/>
              </a:defRPr>
            </a:lvl4pPr>
            <a:lvl5pPr marL="1080000" indent="-216000" algn="l" defTabSz="914400" rtl="0" eaLnBrk="1" latinLnBrk="0" hangingPunct="1">
              <a:lnSpc>
                <a:spcPct val="90000"/>
              </a:lnSpc>
              <a:spcBef>
                <a:spcPts val="500"/>
              </a:spcBef>
              <a:buClr>
                <a:srgbClr val="87A7D8"/>
              </a:buClr>
              <a:buFont typeface="Symbol" panose="05050102010706020507" pitchFamily="18" charset="2"/>
              <a:buChar char="-"/>
              <a:tabLst>
                <a:tab pos="432000" algn="l"/>
              </a:tabLst>
              <a:defRPr sz="1200" kern="1200">
                <a:solidFill>
                  <a:schemeClr val="tx1"/>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de-DE" sz="1800" dirty="0"/>
              <a:t>Strangextrusion von Fasermaterial zu dreidimensionalen Strängen</a:t>
            </a:r>
          </a:p>
          <a:p>
            <a:pPr marL="342900" indent="-342900"/>
            <a:r>
              <a:rPr lang="de-DE" sz="1800" dirty="0"/>
              <a:t>Unter Zuhilfenahme von Additiven und Füllstoffen</a:t>
            </a:r>
          </a:p>
          <a:p>
            <a:pPr marL="342900" indent="-342900"/>
            <a:r>
              <a:rPr lang="de-DE" sz="1800" dirty="0"/>
              <a:t>Nachgelagerte Trocknung des Stranges notwendig</a:t>
            </a:r>
          </a:p>
        </p:txBody>
      </p:sp>
      <p:pic>
        <p:nvPicPr>
          <p:cNvPr id="8" name="Grafik 7"/>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430164" y="2948888"/>
            <a:ext cx="2632105" cy="3500630"/>
          </a:xfrm>
          <a:prstGeom prst="rect">
            <a:avLst/>
          </a:prstGeom>
          <a:ln>
            <a:noFill/>
          </a:ln>
          <a:effectLst/>
        </p:spPr>
      </p:pic>
    </p:spTree>
    <p:extLst>
      <p:ext uri="{BB962C8B-B14F-4D97-AF65-F5344CB8AC3E}">
        <p14:creationId xmlns:p14="http://schemas.microsoft.com/office/powerpoint/2010/main" val="3507517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ACCD7-8C01-4559-80D2-D62DDEAA629A}"/>
              </a:ext>
            </a:extLst>
          </p:cNvPr>
          <p:cNvSpPr>
            <a:spLocks noGrp="1"/>
          </p:cNvSpPr>
          <p:nvPr>
            <p:ph type="title"/>
          </p:nvPr>
        </p:nvSpPr>
        <p:spPr/>
        <p:txBody>
          <a:bodyPr/>
          <a:lstStyle/>
          <a:p>
            <a:r>
              <a:rPr lang="de-DE" dirty="0"/>
              <a:t>Verpackungsinnovationen mit Papier:</a:t>
            </a:r>
            <a:br>
              <a:rPr lang="de-DE" dirty="0"/>
            </a:br>
            <a:r>
              <a:rPr lang="de-DE" dirty="0"/>
              <a:t>Deutscher Verpackungspreis 2024</a:t>
            </a:r>
          </a:p>
        </p:txBody>
      </p:sp>
      <p:sp>
        <p:nvSpPr>
          <p:cNvPr id="3" name="Inhaltsplatzhalter 2">
            <a:extLst>
              <a:ext uri="{FF2B5EF4-FFF2-40B4-BE49-F238E27FC236}">
                <a16:creationId xmlns:a16="http://schemas.microsoft.com/office/drawing/2014/main" id="{586D38C7-B5D0-4BE1-88F1-3132E4E45218}"/>
              </a:ext>
            </a:extLst>
          </p:cNvPr>
          <p:cNvSpPr>
            <a:spLocks noGrp="1"/>
          </p:cNvSpPr>
          <p:nvPr>
            <p:ph sz="half" idx="2"/>
          </p:nvPr>
        </p:nvSpPr>
        <p:spPr/>
        <p:txBody>
          <a:bodyPr/>
          <a:lstStyle/>
          <a:p>
            <a:endParaRPr lang="de-DE" dirty="0"/>
          </a:p>
        </p:txBody>
      </p:sp>
      <p:pic>
        <p:nvPicPr>
          <p:cNvPr id="10" name="Grafik 9">
            <a:extLst>
              <a:ext uri="{FF2B5EF4-FFF2-40B4-BE49-F238E27FC236}">
                <a16:creationId xmlns:a16="http://schemas.microsoft.com/office/drawing/2014/main" id="{64F3B0DD-D741-445B-893A-26372AF27BE9}"/>
              </a:ext>
            </a:extLst>
          </p:cNvPr>
          <p:cNvPicPr>
            <a:picLocks noChangeAspect="1"/>
          </p:cNvPicPr>
          <p:nvPr/>
        </p:nvPicPr>
        <p:blipFill>
          <a:blip r:embed="rId3"/>
          <a:stretch>
            <a:fillRect/>
          </a:stretch>
        </p:blipFill>
        <p:spPr>
          <a:xfrm>
            <a:off x="8411253" y="1296300"/>
            <a:ext cx="3069383" cy="4792696"/>
          </a:xfrm>
          <a:prstGeom prst="rect">
            <a:avLst/>
          </a:prstGeom>
        </p:spPr>
      </p:pic>
      <p:pic>
        <p:nvPicPr>
          <p:cNvPr id="11" name="Grafik 10">
            <a:extLst>
              <a:ext uri="{FF2B5EF4-FFF2-40B4-BE49-F238E27FC236}">
                <a16:creationId xmlns:a16="http://schemas.microsoft.com/office/drawing/2014/main" id="{A1552F12-342E-443E-8BFC-75DCCB522FCA}"/>
              </a:ext>
            </a:extLst>
          </p:cNvPr>
          <p:cNvPicPr>
            <a:picLocks noChangeAspect="1"/>
          </p:cNvPicPr>
          <p:nvPr/>
        </p:nvPicPr>
        <p:blipFill>
          <a:blip r:embed="rId4"/>
          <a:stretch>
            <a:fillRect/>
          </a:stretch>
        </p:blipFill>
        <p:spPr>
          <a:xfrm>
            <a:off x="592042" y="1517437"/>
            <a:ext cx="3858163" cy="3155120"/>
          </a:xfrm>
          <a:prstGeom prst="rect">
            <a:avLst/>
          </a:prstGeom>
        </p:spPr>
      </p:pic>
      <p:pic>
        <p:nvPicPr>
          <p:cNvPr id="13" name="Grafik 12">
            <a:extLst>
              <a:ext uri="{FF2B5EF4-FFF2-40B4-BE49-F238E27FC236}">
                <a16:creationId xmlns:a16="http://schemas.microsoft.com/office/drawing/2014/main" id="{3F0C13EB-AD56-4B81-830A-C1D51BE168B1}"/>
              </a:ext>
            </a:extLst>
          </p:cNvPr>
          <p:cNvPicPr>
            <a:picLocks noChangeAspect="1"/>
          </p:cNvPicPr>
          <p:nvPr/>
        </p:nvPicPr>
        <p:blipFill>
          <a:blip r:embed="rId5"/>
          <a:stretch>
            <a:fillRect/>
          </a:stretch>
        </p:blipFill>
        <p:spPr>
          <a:xfrm>
            <a:off x="4450205" y="1517433"/>
            <a:ext cx="3961048" cy="4784123"/>
          </a:xfrm>
          <a:prstGeom prst="rect">
            <a:avLst/>
          </a:prstGeom>
        </p:spPr>
      </p:pic>
    </p:spTree>
    <p:extLst>
      <p:ext uri="{BB962C8B-B14F-4D97-AF65-F5344CB8AC3E}">
        <p14:creationId xmlns:p14="http://schemas.microsoft.com/office/powerpoint/2010/main" val="42538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F05A735B-E4CB-4F88-9A3D-AC9DF83A9C6F}"/>
              </a:ext>
            </a:extLst>
          </p:cNvPr>
          <p:cNvSpPr/>
          <p:nvPr/>
        </p:nvSpPr>
        <p:spPr bwMode="auto">
          <a:xfrm>
            <a:off x="4086196" y="4415489"/>
            <a:ext cx="471772" cy="186646"/>
          </a:xfrm>
          <a:prstGeom prst="rect">
            <a:avLst/>
          </a:prstGeom>
          <a:solidFill>
            <a:schemeClr val="bg1"/>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p>
        </p:txBody>
      </p:sp>
      <p:sp>
        <p:nvSpPr>
          <p:cNvPr id="6" name="Ellipse 5">
            <a:extLst>
              <a:ext uri="{FF2B5EF4-FFF2-40B4-BE49-F238E27FC236}">
                <a16:creationId xmlns:a16="http://schemas.microsoft.com/office/drawing/2014/main" id="{C9D61D90-2CDF-40A5-B1E9-3C902996966B}"/>
              </a:ext>
            </a:extLst>
          </p:cNvPr>
          <p:cNvSpPr/>
          <p:nvPr/>
        </p:nvSpPr>
        <p:spPr bwMode="auto">
          <a:xfrm>
            <a:off x="7968094" y="3091709"/>
            <a:ext cx="288032" cy="288032"/>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34" charset="-128"/>
            </a:endParaRPr>
          </a:p>
        </p:txBody>
      </p:sp>
      <p:sp>
        <p:nvSpPr>
          <p:cNvPr id="7" name="Textfeld 6">
            <a:extLst>
              <a:ext uri="{FF2B5EF4-FFF2-40B4-BE49-F238E27FC236}">
                <a16:creationId xmlns:a16="http://schemas.microsoft.com/office/drawing/2014/main" id="{7D2449A8-CB27-48EF-9F2B-695780A886FE}"/>
              </a:ext>
            </a:extLst>
          </p:cNvPr>
          <p:cNvSpPr txBox="1"/>
          <p:nvPr/>
        </p:nvSpPr>
        <p:spPr>
          <a:xfrm>
            <a:off x="7927818" y="3081836"/>
            <a:ext cx="401072" cy="307777"/>
          </a:xfrm>
          <a:prstGeom prst="rect">
            <a:avLst/>
          </a:prstGeom>
          <a:noFill/>
        </p:spPr>
        <p:txBody>
          <a:bodyPr wrap="none" rtlCol="0">
            <a:spAutoFit/>
          </a:bodyPr>
          <a:lstStyle/>
          <a:p>
            <a:r>
              <a:rPr lang="de-DE" sz="1400" dirty="0">
                <a:latin typeface="Arial" panose="020B0604020202020204" pitchFamily="34" charset="0"/>
                <a:cs typeface="Arial" panose="020B0604020202020204" pitchFamily="34" charset="0"/>
              </a:rPr>
              <a:t>m</a:t>
            </a:r>
            <a:r>
              <a:rPr lang="de-DE" sz="1400" baseline="-25000" dirty="0">
                <a:latin typeface="Arial" panose="020B0604020202020204" pitchFamily="34" charset="0"/>
                <a:cs typeface="Arial" panose="020B0604020202020204" pitchFamily="34" charset="0"/>
              </a:rPr>
              <a:t>2</a:t>
            </a:r>
          </a:p>
        </p:txBody>
      </p:sp>
      <p:sp>
        <p:nvSpPr>
          <p:cNvPr id="8" name="Ellipse 7">
            <a:extLst>
              <a:ext uri="{FF2B5EF4-FFF2-40B4-BE49-F238E27FC236}">
                <a16:creationId xmlns:a16="http://schemas.microsoft.com/office/drawing/2014/main" id="{0406EC8D-A6F1-41CB-8DA5-4F14A6310730}"/>
              </a:ext>
            </a:extLst>
          </p:cNvPr>
          <p:cNvSpPr/>
          <p:nvPr/>
        </p:nvSpPr>
        <p:spPr bwMode="auto">
          <a:xfrm>
            <a:off x="10966679" y="3691948"/>
            <a:ext cx="288032" cy="288032"/>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charset="0"/>
              <a:ea typeface="ＭＳ Ｐゴシック" pitchFamily="34" charset="-128"/>
            </a:endParaRPr>
          </a:p>
        </p:txBody>
      </p:sp>
      <p:sp>
        <p:nvSpPr>
          <p:cNvPr id="9" name="Ellipse 8">
            <a:extLst>
              <a:ext uri="{FF2B5EF4-FFF2-40B4-BE49-F238E27FC236}">
                <a16:creationId xmlns:a16="http://schemas.microsoft.com/office/drawing/2014/main" id="{7B541A0F-5B57-4DFE-8758-E4A62BA1A3FD}"/>
              </a:ext>
            </a:extLst>
          </p:cNvPr>
          <p:cNvSpPr/>
          <p:nvPr/>
        </p:nvSpPr>
        <p:spPr bwMode="auto">
          <a:xfrm>
            <a:off x="6418266" y="3137035"/>
            <a:ext cx="288032" cy="288032"/>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endParaRPr>
          </a:p>
        </p:txBody>
      </p:sp>
      <p:sp>
        <p:nvSpPr>
          <p:cNvPr id="10" name="Textfeld 9">
            <a:extLst>
              <a:ext uri="{FF2B5EF4-FFF2-40B4-BE49-F238E27FC236}">
                <a16:creationId xmlns:a16="http://schemas.microsoft.com/office/drawing/2014/main" id="{057A7CF9-4383-4300-BFA4-FA12B231E914}"/>
              </a:ext>
            </a:extLst>
          </p:cNvPr>
          <p:cNvSpPr txBox="1"/>
          <p:nvPr/>
        </p:nvSpPr>
        <p:spPr>
          <a:xfrm>
            <a:off x="6408005" y="3138691"/>
            <a:ext cx="372218" cy="307777"/>
          </a:xfrm>
          <a:prstGeom prst="rect">
            <a:avLst/>
          </a:prstGeom>
          <a:noFill/>
        </p:spPr>
        <p:txBody>
          <a:bodyPr wrap="none" rtlCol="0">
            <a:spAutoFit/>
          </a:bodyPr>
          <a:lstStyle/>
          <a:p>
            <a:r>
              <a:rPr lang="de-DE" sz="1400" dirty="0">
                <a:latin typeface="Arial" panose="020B0604020202020204" pitchFamily="34" charset="0"/>
                <a:cs typeface="Arial" panose="020B0604020202020204" pitchFamily="34" charset="0"/>
              </a:rPr>
              <a:t>V</a:t>
            </a:r>
            <a:r>
              <a:rPr lang="de-DE" sz="1400" baseline="-25000" dirty="0">
                <a:latin typeface="Arial" panose="020B0604020202020204" pitchFamily="34" charset="0"/>
                <a:cs typeface="Arial" panose="020B0604020202020204" pitchFamily="34" charset="0"/>
              </a:rPr>
              <a:t>1</a:t>
            </a:r>
          </a:p>
        </p:txBody>
      </p:sp>
      <p:pic>
        <p:nvPicPr>
          <p:cNvPr id="11" name="Picture 2">
            <a:extLst>
              <a:ext uri="{FF2B5EF4-FFF2-40B4-BE49-F238E27FC236}">
                <a16:creationId xmlns:a16="http://schemas.microsoft.com/office/drawing/2014/main" id="{FFF2522B-A4FF-4D7D-BEFC-0886AA4125D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3923"/>
          <a:stretch/>
        </p:blipFill>
        <p:spPr bwMode="auto">
          <a:xfrm>
            <a:off x="3981904" y="4386422"/>
            <a:ext cx="6096000" cy="79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Abgerundetes Rechteck 7">
            <a:extLst>
              <a:ext uri="{FF2B5EF4-FFF2-40B4-BE49-F238E27FC236}">
                <a16:creationId xmlns:a16="http://schemas.microsoft.com/office/drawing/2014/main" id="{7705C631-BA82-4F98-86A7-C7A9986F2207}"/>
              </a:ext>
            </a:extLst>
          </p:cNvPr>
          <p:cNvSpPr/>
          <p:nvPr/>
        </p:nvSpPr>
        <p:spPr bwMode="auto">
          <a:xfrm>
            <a:off x="10246600" y="5201696"/>
            <a:ext cx="252027" cy="285905"/>
          </a:xfrm>
          <a:prstGeom prst="round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dirty="0"/>
          </a:p>
        </p:txBody>
      </p:sp>
      <p:cxnSp>
        <p:nvCxnSpPr>
          <p:cNvPr id="13" name="Gerade Verbindung mit Pfeil 82">
            <a:extLst>
              <a:ext uri="{FF2B5EF4-FFF2-40B4-BE49-F238E27FC236}">
                <a16:creationId xmlns:a16="http://schemas.microsoft.com/office/drawing/2014/main" id="{E0005085-9861-47CF-89C3-90F1FF899896}"/>
              </a:ext>
            </a:extLst>
          </p:cNvPr>
          <p:cNvCxnSpPr>
            <a:stCxn id="24" idx="1"/>
            <a:endCxn id="22" idx="0"/>
          </p:cNvCxnSpPr>
          <p:nvPr/>
        </p:nvCxnSpPr>
        <p:spPr>
          <a:xfrm rot="10800000" flipV="1">
            <a:off x="9670537" y="3835964"/>
            <a:ext cx="360041" cy="624760"/>
          </a:xfrm>
          <a:prstGeom prst="bentConnector2">
            <a:avLst/>
          </a:prstGeom>
          <a:ln w="38100">
            <a:solidFill>
              <a:schemeClr val="tx2"/>
            </a:solidFill>
            <a:tailEnd type="arrow" w="sm" len="sm"/>
          </a:ln>
        </p:spPr>
        <p:style>
          <a:lnRef idx="1">
            <a:schemeClr val="accent1"/>
          </a:lnRef>
          <a:fillRef idx="0">
            <a:schemeClr val="accent1"/>
          </a:fillRef>
          <a:effectRef idx="0">
            <a:schemeClr val="accent1"/>
          </a:effectRef>
          <a:fontRef idx="minor">
            <a:schemeClr val="tx1"/>
          </a:fontRef>
        </p:style>
      </p:cxnSp>
      <p:sp>
        <p:nvSpPr>
          <p:cNvPr id="14" name="Gleichschenkliges Dreieck 13">
            <a:extLst>
              <a:ext uri="{FF2B5EF4-FFF2-40B4-BE49-F238E27FC236}">
                <a16:creationId xmlns:a16="http://schemas.microsoft.com/office/drawing/2014/main" id="{5CE39543-A0C0-4835-8959-E2548D848F31}"/>
              </a:ext>
            </a:extLst>
          </p:cNvPr>
          <p:cNvSpPr/>
          <p:nvPr/>
        </p:nvSpPr>
        <p:spPr bwMode="auto">
          <a:xfrm>
            <a:off x="10462624" y="3910429"/>
            <a:ext cx="279080" cy="179949"/>
          </a:xfrm>
          <a:prstGeom prst="triangle">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solidFill>
                <a:schemeClr val="tx1"/>
              </a:solidFill>
              <a:latin typeface="Arial" charset="0"/>
              <a:ea typeface="ＭＳ Ｐゴシック" pitchFamily="34" charset="-128"/>
              <a:cs typeface="Arial" charset="0"/>
            </a:endParaRPr>
          </a:p>
        </p:txBody>
      </p:sp>
      <p:sp>
        <p:nvSpPr>
          <p:cNvPr id="15" name="Rechteck 14">
            <a:extLst>
              <a:ext uri="{FF2B5EF4-FFF2-40B4-BE49-F238E27FC236}">
                <a16:creationId xmlns:a16="http://schemas.microsoft.com/office/drawing/2014/main" id="{70F4043F-CF3A-4E43-A381-ABA4C4F9898C}"/>
              </a:ext>
            </a:extLst>
          </p:cNvPr>
          <p:cNvSpPr/>
          <p:nvPr/>
        </p:nvSpPr>
        <p:spPr>
          <a:xfrm>
            <a:off x="10534516" y="2656865"/>
            <a:ext cx="432222" cy="720080"/>
          </a:xfrm>
          <a:prstGeom prst="rect">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6" name="Gerade Verbindung mit Pfeil 82">
            <a:extLst>
              <a:ext uri="{FF2B5EF4-FFF2-40B4-BE49-F238E27FC236}">
                <a16:creationId xmlns:a16="http://schemas.microsoft.com/office/drawing/2014/main" id="{C542AA53-387D-4D9D-87FD-62DBE0B184A9}"/>
              </a:ext>
            </a:extLst>
          </p:cNvPr>
          <p:cNvCxnSpPr>
            <a:stCxn id="15" idx="2"/>
          </p:cNvCxnSpPr>
          <p:nvPr/>
        </p:nvCxnSpPr>
        <p:spPr>
          <a:xfrm flipH="1">
            <a:off x="10748177" y="3376945"/>
            <a:ext cx="2450" cy="372152"/>
          </a:xfrm>
          <a:prstGeom prst="straightConnector1">
            <a:avLst/>
          </a:prstGeom>
          <a:ln w="38100">
            <a:solidFill>
              <a:schemeClr val="tx2"/>
            </a:solidFill>
            <a:tailEnd type="arrow" w="sm" len="sm"/>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28AD1650-6EFC-4AA5-9A06-0C974C68E4C7}"/>
              </a:ext>
            </a:extLst>
          </p:cNvPr>
          <p:cNvSpPr txBox="1"/>
          <p:nvPr/>
        </p:nvSpPr>
        <p:spPr>
          <a:xfrm>
            <a:off x="10971832" y="3538059"/>
            <a:ext cx="234360" cy="307777"/>
          </a:xfrm>
          <a:prstGeom prst="rect">
            <a:avLst/>
          </a:prstGeom>
          <a:noFill/>
        </p:spPr>
        <p:txBody>
          <a:bodyPr wrap="none" rtlCol="0">
            <a:spAutoFit/>
          </a:bodyPr>
          <a:lstStyle/>
          <a:p>
            <a:r>
              <a:rPr lang="de-DE" sz="1400" dirty="0"/>
              <a:t>.</a:t>
            </a:r>
          </a:p>
        </p:txBody>
      </p:sp>
      <p:sp>
        <p:nvSpPr>
          <p:cNvPr id="18" name="Textfeld 17">
            <a:extLst>
              <a:ext uri="{FF2B5EF4-FFF2-40B4-BE49-F238E27FC236}">
                <a16:creationId xmlns:a16="http://schemas.microsoft.com/office/drawing/2014/main" id="{E6FE6B15-9060-4AEE-BF8D-AF3A27F8210A}"/>
              </a:ext>
            </a:extLst>
          </p:cNvPr>
          <p:cNvSpPr txBox="1"/>
          <p:nvPr/>
        </p:nvSpPr>
        <p:spPr>
          <a:xfrm>
            <a:off x="10926403" y="3682075"/>
            <a:ext cx="401072" cy="307777"/>
          </a:xfrm>
          <a:prstGeom prst="rect">
            <a:avLst/>
          </a:prstGeom>
          <a:noFill/>
        </p:spPr>
        <p:txBody>
          <a:bodyPr wrap="none" rtlCol="0">
            <a:spAutoFit/>
          </a:bodyPr>
          <a:lstStyle/>
          <a:p>
            <a:r>
              <a:rPr lang="de-DE" sz="1400" dirty="0">
                <a:latin typeface="Arial" panose="020B0604020202020204" pitchFamily="34" charset="0"/>
                <a:cs typeface="Arial" panose="020B0604020202020204" pitchFamily="34" charset="0"/>
              </a:rPr>
              <a:t>m</a:t>
            </a:r>
            <a:r>
              <a:rPr lang="de-DE" sz="1400" baseline="-25000" dirty="0">
                <a:latin typeface="Arial" panose="020B0604020202020204" pitchFamily="34" charset="0"/>
                <a:cs typeface="Arial" panose="020B0604020202020204" pitchFamily="34" charset="0"/>
              </a:rPr>
              <a:t>1</a:t>
            </a:r>
          </a:p>
        </p:txBody>
      </p:sp>
      <p:cxnSp>
        <p:nvCxnSpPr>
          <p:cNvPr id="19" name="Gerade Verbindung 29">
            <a:extLst>
              <a:ext uri="{FF2B5EF4-FFF2-40B4-BE49-F238E27FC236}">
                <a16:creationId xmlns:a16="http://schemas.microsoft.com/office/drawing/2014/main" id="{5231FC0E-67DF-4CE7-A6AA-8282AB5A7C4F}"/>
              </a:ext>
            </a:extLst>
          </p:cNvPr>
          <p:cNvCxnSpPr>
            <a:stCxn id="8" idx="2"/>
            <a:endCxn id="24" idx="3"/>
          </p:cNvCxnSpPr>
          <p:nvPr/>
        </p:nvCxnSpPr>
        <p:spPr bwMode="auto">
          <a:xfrm flipH="1">
            <a:off x="10822665" y="3835964"/>
            <a:ext cx="144014"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Gerade Verbindung mit Pfeil 19">
            <a:extLst>
              <a:ext uri="{FF2B5EF4-FFF2-40B4-BE49-F238E27FC236}">
                <a16:creationId xmlns:a16="http://schemas.microsoft.com/office/drawing/2014/main" id="{CCE5917E-C89C-4722-B05C-3E85A05F0C84}"/>
              </a:ext>
            </a:extLst>
          </p:cNvPr>
          <p:cNvCxnSpPr>
            <a:cxnSpLocks/>
            <a:stCxn id="56" idx="2"/>
            <a:endCxn id="15" idx="0"/>
          </p:cNvCxnSpPr>
          <p:nvPr/>
        </p:nvCxnSpPr>
        <p:spPr bwMode="auto">
          <a:xfrm flipH="1">
            <a:off x="10750627" y="2343042"/>
            <a:ext cx="8" cy="313823"/>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Gerade Verbindung mit Pfeil 82">
            <a:extLst>
              <a:ext uri="{FF2B5EF4-FFF2-40B4-BE49-F238E27FC236}">
                <a16:creationId xmlns:a16="http://schemas.microsoft.com/office/drawing/2014/main" id="{C3C17070-9347-43C7-992D-8C43426113DD}"/>
              </a:ext>
            </a:extLst>
          </p:cNvPr>
          <p:cNvCxnSpPr>
            <a:stCxn id="22" idx="2"/>
          </p:cNvCxnSpPr>
          <p:nvPr/>
        </p:nvCxnSpPr>
        <p:spPr>
          <a:xfrm>
            <a:off x="9670536" y="4608160"/>
            <a:ext cx="1" cy="302788"/>
          </a:xfrm>
          <a:prstGeom prst="straightConnector1">
            <a:avLst/>
          </a:prstGeom>
          <a:ln w="38100">
            <a:solidFill>
              <a:schemeClr val="tx2"/>
            </a:solidFill>
            <a:tailEnd type="arrow" w="sm" len="sm"/>
          </a:ln>
        </p:spPr>
        <p:style>
          <a:lnRef idx="1">
            <a:schemeClr val="accent1"/>
          </a:lnRef>
          <a:fillRef idx="0">
            <a:schemeClr val="accent1"/>
          </a:fillRef>
          <a:effectRef idx="0">
            <a:schemeClr val="accent1"/>
          </a:effectRef>
          <a:fontRef idx="minor">
            <a:schemeClr val="tx1"/>
          </a:fontRef>
        </p:style>
      </p:cxnSp>
      <p:sp>
        <p:nvSpPr>
          <p:cNvPr id="22" name="Rechteck 21">
            <a:extLst>
              <a:ext uri="{FF2B5EF4-FFF2-40B4-BE49-F238E27FC236}">
                <a16:creationId xmlns:a16="http://schemas.microsoft.com/office/drawing/2014/main" id="{6BAF3F12-867F-4647-83F0-638DD864C76E}"/>
              </a:ext>
            </a:extLst>
          </p:cNvPr>
          <p:cNvSpPr/>
          <p:nvPr/>
        </p:nvSpPr>
        <p:spPr bwMode="auto">
          <a:xfrm>
            <a:off x="9454512" y="4460724"/>
            <a:ext cx="432048" cy="14743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a:ln>
                <a:noFill/>
              </a:ln>
              <a:solidFill>
                <a:schemeClr val="tx1"/>
              </a:solidFill>
              <a:effectLst/>
              <a:latin typeface="Arial" charset="0"/>
              <a:ea typeface="ＭＳ Ｐゴシック" pitchFamily="34" charset="-128"/>
            </a:endParaRPr>
          </a:p>
        </p:txBody>
      </p:sp>
      <p:grpSp>
        <p:nvGrpSpPr>
          <p:cNvPr id="23" name="Gruppieren 22">
            <a:extLst>
              <a:ext uri="{FF2B5EF4-FFF2-40B4-BE49-F238E27FC236}">
                <a16:creationId xmlns:a16="http://schemas.microsoft.com/office/drawing/2014/main" id="{1ABA75E9-0D1B-4B7B-BA73-B2F8123C788C}"/>
              </a:ext>
            </a:extLst>
          </p:cNvPr>
          <p:cNvGrpSpPr/>
          <p:nvPr/>
        </p:nvGrpSpPr>
        <p:grpSpPr>
          <a:xfrm>
            <a:off x="10030576" y="3762246"/>
            <a:ext cx="792089" cy="144016"/>
            <a:chOff x="1763688" y="3573016"/>
            <a:chExt cx="792089" cy="144016"/>
          </a:xfrm>
        </p:grpSpPr>
        <p:sp>
          <p:nvSpPr>
            <p:cNvPr id="24" name="Rechteck 23">
              <a:extLst>
                <a:ext uri="{FF2B5EF4-FFF2-40B4-BE49-F238E27FC236}">
                  <a16:creationId xmlns:a16="http://schemas.microsoft.com/office/drawing/2014/main" id="{31FB451D-60F3-4822-B113-5D663F072ED4}"/>
                </a:ext>
              </a:extLst>
            </p:cNvPr>
            <p:cNvSpPr/>
            <p:nvPr/>
          </p:nvSpPr>
          <p:spPr>
            <a:xfrm>
              <a:off x="1763689" y="3576435"/>
              <a:ext cx="792088" cy="140597"/>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solidFill>
                  <a:schemeClr val="tx1"/>
                </a:solidFill>
                <a:latin typeface="Arial" charset="0"/>
                <a:ea typeface="ＭＳ Ｐゴシック" pitchFamily="34" charset="-128"/>
                <a:cs typeface="Arial" charset="0"/>
              </a:endParaRPr>
            </a:p>
          </p:txBody>
        </p:sp>
        <p:cxnSp>
          <p:nvCxnSpPr>
            <p:cNvPr id="25" name="Gerade Verbindung 11">
              <a:extLst>
                <a:ext uri="{FF2B5EF4-FFF2-40B4-BE49-F238E27FC236}">
                  <a16:creationId xmlns:a16="http://schemas.microsoft.com/office/drawing/2014/main" id="{130F709C-C155-4C99-8869-950A26CF472A}"/>
                </a:ext>
              </a:extLst>
            </p:cNvPr>
            <p:cNvCxnSpPr/>
            <p:nvPr/>
          </p:nvCxnSpPr>
          <p:spPr bwMode="auto">
            <a:xfrm flipH="1">
              <a:off x="1763688"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Gerade Verbindung 12">
              <a:extLst>
                <a:ext uri="{FF2B5EF4-FFF2-40B4-BE49-F238E27FC236}">
                  <a16:creationId xmlns:a16="http://schemas.microsoft.com/office/drawing/2014/main" id="{4A355BDA-02B4-4C9D-8FBF-06B77B2925C5}"/>
                </a:ext>
              </a:extLst>
            </p:cNvPr>
            <p:cNvCxnSpPr/>
            <p:nvPr/>
          </p:nvCxnSpPr>
          <p:spPr bwMode="auto">
            <a:xfrm flipH="1">
              <a:off x="1907704"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Gerade Verbindung 13">
              <a:extLst>
                <a:ext uri="{FF2B5EF4-FFF2-40B4-BE49-F238E27FC236}">
                  <a16:creationId xmlns:a16="http://schemas.microsoft.com/office/drawing/2014/main" id="{68BBBF9C-D5DE-4F25-8650-8FA0316F6B08}"/>
                </a:ext>
              </a:extLst>
            </p:cNvPr>
            <p:cNvCxnSpPr/>
            <p:nvPr/>
          </p:nvCxnSpPr>
          <p:spPr bwMode="auto">
            <a:xfrm flipH="1">
              <a:off x="2051720"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Gerade Verbindung 14">
              <a:extLst>
                <a:ext uri="{FF2B5EF4-FFF2-40B4-BE49-F238E27FC236}">
                  <a16:creationId xmlns:a16="http://schemas.microsoft.com/office/drawing/2014/main" id="{D9BE48BA-F84F-4B31-98E2-A91F1E1CCF4F}"/>
                </a:ext>
              </a:extLst>
            </p:cNvPr>
            <p:cNvCxnSpPr/>
            <p:nvPr/>
          </p:nvCxnSpPr>
          <p:spPr bwMode="auto">
            <a:xfrm flipH="1">
              <a:off x="2195736"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Gerade Verbindung 15">
              <a:extLst>
                <a:ext uri="{FF2B5EF4-FFF2-40B4-BE49-F238E27FC236}">
                  <a16:creationId xmlns:a16="http://schemas.microsoft.com/office/drawing/2014/main" id="{35FA4912-C0A6-40CD-A764-0748F0D3A2F7}"/>
                </a:ext>
              </a:extLst>
            </p:cNvPr>
            <p:cNvCxnSpPr/>
            <p:nvPr/>
          </p:nvCxnSpPr>
          <p:spPr bwMode="auto">
            <a:xfrm flipH="1">
              <a:off x="2339752"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Gerade Verbindung 16">
              <a:extLst>
                <a:ext uri="{FF2B5EF4-FFF2-40B4-BE49-F238E27FC236}">
                  <a16:creationId xmlns:a16="http://schemas.microsoft.com/office/drawing/2014/main" id="{A49BB0FE-7E45-4BEC-A79F-B9E0CEB43723}"/>
                </a:ext>
              </a:extLst>
            </p:cNvPr>
            <p:cNvCxnSpPr/>
            <p:nvPr/>
          </p:nvCxnSpPr>
          <p:spPr bwMode="auto">
            <a:xfrm flipH="1">
              <a:off x="2483768"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Gerade Verbindung 17">
              <a:extLst>
                <a:ext uri="{FF2B5EF4-FFF2-40B4-BE49-F238E27FC236}">
                  <a16:creationId xmlns:a16="http://schemas.microsoft.com/office/drawing/2014/main" id="{AA8C7356-AEA7-40A6-8A01-905E6B994452}"/>
                </a:ext>
              </a:extLst>
            </p:cNvPr>
            <p:cNvCxnSpPr/>
            <p:nvPr/>
          </p:nvCxnSpPr>
          <p:spPr bwMode="auto">
            <a:xfrm>
              <a:off x="2267744" y="3576435"/>
              <a:ext cx="72008" cy="140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Gerade Verbindung 18">
              <a:extLst>
                <a:ext uri="{FF2B5EF4-FFF2-40B4-BE49-F238E27FC236}">
                  <a16:creationId xmlns:a16="http://schemas.microsoft.com/office/drawing/2014/main" id="{36C607CA-E6CD-45D5-A0F5-7F03D190C96D}"/>
                </a:ext>
              </a:extLst>
            </p:cNvPr>
            <p:cNvCxnSpPr/>
            <p:nvPr/>
          </p:nvCxnSpPr>
          <p:spPr bwMode="auto">
            <a:xfrm>
              <a:off x="2411760" y="3573016"/>
              <a:ext cx="72008" cy="140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Gerade Verbindung 19">
              <a:extLst>
                <a:ext uri="{FF2B5EF4-FFF2-40B4-BE49-F238E27FC236}">
                  <a16:creationId xmlns:a16="http://schemas.microsoft.com/office/drawing/2014/main" id="{E429AA32-8F9C-419A-AEA5-2CEAAA184FFE}"/>
                </a:ext>
              </a:extLst>
            </p:cNvPr>
            <p:cNvCxnSpPr/>
            <p:nvPr/>
          </p:nvCxnSpPr>
          <p:spPr bwMode="auto">
            <a:xfrm>
              <a:off x="2123728" y="3573016"/>
              <a:ext cx="72008" cy="140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Gerade Verbindung 20">
              <a:extLst>
                <a:ext uri="{FF2B5EF4-FFF2-40B4-BE49-F238E27FC236}">
                  <a16:creationId xmlns:a16="http://schemas.microsoft.com/office/drawing/2014/main" id="{F662EF99-C332-463E-AE8F-5BEE5506E659}"/>
                </a:ext>
              </a:extLst>
            </p:cNvPr>
            <p:cNvCxnSpPr/>
            <p:nvPr/>
          </p:nvCxnSpPr>
          <p:spPr bwMode="auto">
            <a:xfrm>
              <a:off x="1979712" y="3573016"/>
              <a:ext cx="72008" cy="140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Gerade Verbindung 21">
              <a:extLst>
                <a:ext uri="{FF2B5EF4-FFF2-40B4-BE49-F238E27FC236}">
                  <a16:creationId xmlns:a16="http://schemas.microsoft.com/office/drawing/2014/main" id="{287AE9A9-28F1-467E-8637-7000B1866E01}"/>
                </a:ext>
              </a:extLst>
            </p:cNvPr>
            <p:cNvCxnSpPr/>
            <p:nvPr/>
          </p:nvCxnSpPr>
          <p:spPr bwMode="auto">
            <a:xfrm>
              <a:off x="1835696" y="3573016"/>
              <a:ext cx="72008" cy="140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36" name="Rechteck 35">
            <a:extLst>
              <a:ext uri="{FF2B5EF4-FFF2-40B4-BE49-F238E27FC236}">
                <a16:creationId xmlns:a16="http://schemas.microsoft.com/office/drawing/2014/main" id="{1DE34F99-A696-47AB-BE44-C523E1F5526A}"/>
              </a:ext>
            </a:extLst>
          </p:cNvPr>
          <p:cNvSpPr/>
          <p:nvPr/>
        </p:nvSpPr>
        <p:spPr bwMode="auto">
          <a:xfrm>
            <a:off x="8590416" y="5487601"/>
            <a:ext cx="720080" cy="24571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de-DE" sz="1100" dirty="0">
                <a:latin typeface="Arial" panose="020B0604020202020204" pitchFamily="34" charset="0"/>
                <a:ea typeface="ＭＳ Ｐゴシック" pitchFamily="34" charset="-128"/>
                <a:cs typeface="Arial" panose="020B0604020202020204" pitchFamily="34" charset="0"/>
              </a:rPr>
              <a:t>Block 2</a:t>
            </a:r>
          </a:p>
        </p:txBody>
      </p:sp>
      <p:sp>
        <p:nvSpPr>
          <p:cNvPr id="37" name="Rechteck 36">
            <a:extLst>
              <a:ext uri="{FF2B5EF4-FFF2-40B4-BE49-F238E27FC236}">
                <a16:creationId xmlns:a16="http://schemas.microsoft.com/office/drawing/2014/main" id="{1DC31A65-91C9-45B3-AF8E-124615F4F654}"/>
              </a:ext>
            </a:extLst>
          </p:cNvPr>
          <p:cNvSpPr/>
          <p:nvPr/>
        </p:nvSpPr>
        <p:spPr bwMode="auto">
          <a:xfrm>
            <a:off x="9310496" y="5487601"/>
            <a:ext cx="720080" cy="24571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de-DE" sz="1100" b="0" i="0" u="none" strike="noStrike" cap="none" normalizeH="0" baseline="0" dirty="0">
                <a:ln>
                  <a:noFill/>
                </a:ln>
                <a:solidFill>
                  <a:schemeClr val="tx1"/>
                </a:solidFill>
                <a:effectLst/>
                <a:latin typeface="Arial" panose="020B0604020202020204" pitchFamily="34" charset="0"/>
                <a:ea typeface="ＭＳ Ｐゴシック" pitchFamily="34" charset="-128"/>
                <a:cs typeface="Arial" panose="020B0604020202020204" pitchFamily="34" charset="0"/>
              </a:rPr>
              <a:t>Block 1</a:t>
            </a:r>
          </a:p>
        </p:txBody>
      </p:sp>
      <p:sp>
        <p:nvSpPr>
          <p:cNvPr id="38" name="Rechteck 37">
            <a:extLst>
              <a:ext uri="{FF2B5EF4-FFF2-40B4-BE49-F238E27FC236}">
                <a16:creationId xmlns:a16="http://schemas.microsoft.com/office/drawing/2014/main" id="{FD08B759-B602-4DD8-B0FF-70D7AE8FE45B}"/>
              </a:ext>
            </a:extLst>
          </p:cNvPr>
          <p:cNvSpPr/>
          <p:nvPr/>
        </p:nvSpPr>
        <p:spPr bwMode="auto">
          <a:xfrm>
            <a:off x="7942344" y="5487601"/>
            <a:ext cx="648072" cy="24571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de-DE" sz="1100" dirty="0">
                <a:latin typeface="Arial" panose="020B0604020202020204" pitchFamily="34" charset="0"/>
                <a:ea typeface="ＭＳ Ｐゴシック" pitchFamily="34" charset="-128"/>
                <a:cs typeface="Arial" panose="020B0604020202020204" pitchFamily="34" charset="0"/>
              </a:rPr>
              <a:t>Block 3</a:t>
            </a:r>
          </a:p>
        </p:txBody>
      </p:sp>
      <p:sp>
        <p:nvSpPr>
          <p:cNvPr id="39" name="Rechteck 38">
            <a:extLst>
              <a:ext uri="{FF2B5EF4-FFF2-40B4-BE49-F238E27FC236}">
                <a16:creationId xmlns:a16="http://schemas.microsoft.com/office/drawing/2014/main" id="{490D576E-EAD0-41F7-B8B2-0111B2A4FC59}"/>
              </a:ext>
            </a:extLst>
          </p:cNvPr>
          <p:cNvSpPr/>
          <p:nvPr/>
        </p:nvSpPr>
        <p:spPr bwMode="auto">
          <a:xfrm>
            <a:off x="7222264" y="5487601"/>
            <a:ext cx="720080" cy="24571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de-DE" sz="1100" dirty="0">
                <a:latin typeface="Arial" panose="020B0604020202020204" pitchFamily="34" charset="0"/>
                <a:ea typeface="ＭＳ Ｐゴシック" pitchFamily="34" charset="-128"/>
                <a:cs typeface="Arial" panose="020B0604020202020204" pitchFamily="34" charset="0"/>
              </a:rPr>
              <a:t>Block 4</a:t>
            </a:r>
          </a:p>
        </p:txBody>
      </p:sp>
      <p:sp>
        <p:nvSpPr>
          <p:cNvPr id="40" name="Rechteck 39">
            <a:extLst>
              <a:ext uri="{FF2B5EF4-FFF2-40B4-BE49-F238E27FC236}">
                <a16:creationId xmlns:a16="http://schemas.microsoft.com/office/drawing/2014/main" id="{EB7DB252-2A7F-4D13-8A07-DFA66CE91D11}"/>
              </a:ext>
            </a:extLst>
          </p:cNvPr>
          <p:cNvSpPr/>
          <p:nvPr/>
        </p:nvSpPr>
        <p:spPr bwMode="auto">
          <a:xfrm>
            <a:off x="6502184" y="5487601"/>
            <a:ext cx="720080" cy="24571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de-DE" sz="1100" dirty="0">
                <a:latin typeface="Arial" panose="020B0604020202020204" pitchFamily="34" charset="0"/>
                <a:ea typeface="ＭＳ Ｐゴシック" pitchFamily="34" charset="-128"/>
                <a:cs typeface="Arial" panose="020B0604020202020204" pitchFamily="34" charset="0"/>
              </a:rPr>
              <a:t>Block 5</a:t>
            </a:r>
          </a:p>
        </p:txBody>
      </p:sp>
      <p:sp>
        <p:nvSpPr>
          <p:cNvPr id="41" name="Rechteck 40">
            <a:extLst>
              <a:ext uri="{FF2B5EF4-FFF2-40B4-BE49-F238E27FC236}">
                <a16:creationId xmlns:a16="http://schemas.microsoft.com/office/drawing/2014/main" id="{5F270DAE-9131-4283-AE19-2908B0043C2A}"/>
              </a:ext>
            </a:extLst>
          </p:cNvPr>
          <p:cNvSpPr/>
          <p:nvPr/>
        </p:nvSpPr>
        <p:spPr bwMode="auto">
          <a:xfrm>
            <a:off x="5782104" y="5487601"/>
            <a:ext cx="720080" cy="24571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de-DE" sz="1100" dirty="0">
                <a:latin typeface="Arial" panose="020B0604020202020204" pitchFamily="34" charset="0"/>
                <a:ea typeface="ＭＳ Ｐゴシック" pitchFamily="34" charset="-128"/>
                <a:cs typeface="Arial" panose="020B0604020202020204" pitchFamily="34" charset="0"/>
              </a:rPr>
              <a:t>Block 6</a:t>
            </a:r>
          </a:p>
        </p:txBody>
      </p:sp>
      <p:sp>
        <p:nvSpPr>
          <p:cNvPr id="42" name="Rechteck 41">
            <a:extLst>
              <a:ext uri="{FF2B5EF4-FFF2-40B4-BE49-F238E27FC236}">
                <a16:creationId xmlns:a16="http://schemas.microsoft.com/office/drawing/2014/main" id="{857B494A-E02A-4A3A-A752-B8A3DC3FF685}"/>
              </a:ext>
            </a:extLst>
          </p:cNvPr>
          <p:cNvSpPr/>
          <p:nvPr/>
        </p:nvSpPr>
        <p:spPr bwMode="auto">
          <a:xfrm>
            <a:off x="5062024" y="5487601"/>
            <a:ext cx="720080" cy="24571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de-DE" sz="1100" dirty="0">
                <a:latin typeface="Arial" panose="020B0604020202020204" pitchFamily="34" charset="0"/>
                <a:ea typeface="ＭＳ Ｐゴシック" pitchFamily="34" charset="-128"/>
                <a:cs typeface="Arial" panose="020B0604020202020204" pitchFamily="34" charset="0"/>
              </a:rPr>
              <a:t>Block 7</a:t>
            </a:r>
          </a:p>
        </p:txBody>
      </p:sp>
      <p:sp>
        <p:nvSpPr>
          <p:cNvPr id="43" name="Rechteck 42">
            <a:extLst>
              <a:ext uri="{FF2B5EF4-FFF2-40B4-BE49-F238E27FC236}">
                <a16:creationId xmlns:a16="http://schemas.microsoft.com/office/drawing/2014/main" id="{627871D9-CF41-4806-8F63-E52637AFAD2A}"/>
              </a:ext>
            </a:extLst>
          </p:cNvPr>
          <p:cNvSpPr/>
          <p:nvPr/>
        </p:nvSpPr>
        <p:spPr bwMode="auto">
          <a:xfrm>
            <a:off x="4341944" y="5487601"/>
            <a:ext cx="720080" cy="24571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de-DE" sz="1100" dirty="0">
                <a:latin typeface="Arial" panose="020B0604020202020204" pitchFamily="34" charset="0"/>
                <a:ea typeface="ＭＳ Ｐゴシック" pitchFamily="34" charset="-128"/>
                <a:cs typeface="Arial" panose="020B0604020202020204" pitchFamily="34" charset="0"/>
              </a:rPr>
              <a:t>Block 8</a:t>
            </a:r>
          </a:p>
        </p:txBody>
      </p:sp>
      <p:sp>
        <p:nvSpPr>
          <p:cNvPr id="44" name="Textfeld 43">
            <a:extLst>
              <a:ext uri="{FF2B5EF4-FFF2-40B4-BE49-F238E27FC236}">
                <a16:creationId xmlns:a16="http://schemas.microsoft.com/office/drawing/2014/main" id="{B5AEA38B-F753-4477-955A-E846C8156C82}"/>
              </a:ext>
            </a:extLst>
          </p:cNvPr>
          <p:cNvSpPr txBox="1"/>
          <p:nvPr/>
        </p:nvSpPr>
        <p:spPr>
          <a:xfrm>
            <a:off x="2110889" y="5211991"/>
            <a:ext cx="712054" cy="215444"/>
          </a:xfrm>
          <a:prstGeom prst="rect">
            <a:avLst/>
          </a:prstGeom>
          <a:noFill/>
          <a:ln>
            <a:noFill/>
            <a:prstDash val="dash"/>
          </a:ln>
        </p:spPr>
        <p:txBody>
          <a:bodyPr wrap="none" tIns="0" bIns="0" rtlCol="0">
            <a:spAutoFit/>
          </a:bodyPr>
          <a:lstStyle>
            <a:defPPr>
              <a:defRPr lang="de-DE"/>
            </a:defPPr>
            <a:lvl1pPr algn="ctr">
              <a:defRPr sz="1400"/>
            </a:lvl1pPr>
          </a:lstStyle>
          <a:p>
            <a:r>
              <a:rPr lang="de-DE" dirty="0">
                <a:latin typeface="Arial" panose="020B0604020202020204" pitchFamily="34" charset="0"/>
                <a:cs typeface="Arial" panose="020B0604020202020204" pitchFamily="34" charset="0"/>
              </a:rPr>
              <a:t>Strang</a:t>
            </a:r>
          </a:p>
        </p:txBody>
      </p:sp>
      <p:sp>
        <p:nvSpPr>
          <p:cNvPr id="45" name="Rechteck 44">
            <a:extLst>
              <a:ext uri="{FF2B5EF4-FFF2-40B4-BE49-F238E27FC236}">
                <a16:creationId xmlns:a16="http://schemas.microsoft.com/office/drawing/2014/main" id="{4A5E0094-E754-42B6-951D-41FE08C0C096}"/>
              </a:ext>
            </a:extLst>
          </p:cNvPr>
          <p:cNvSpPr/>
          <p:nvPr/>
        </p:nvSpPr>
        <p:spPr bwMode="auto">
          <a:xfrm>
            <a:off x="8096945" y="4885693"/>
            <a:ext cx="216024" cy="147436"/>
          </a:xfrm>
          <a:prstGeom prst="rect">
            <a:avLst/>
          </a:prstGeom>
          <a:no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p>
        </p:txBody>
      </p:sp>
      <p:cxnSp>
        <p:nvCxnSpPr>
          <p:cNvPr id="46" name="Gerade Verbindung mit Pfeil 82">
            <a:extLst>
              <a:ext uri="{FF2B5EF4-FFF2-40B4-BE49-F238E27FC236}">
                <a16:creationId xmlns:a16="http://schemas.microsoft.com/office/drawing/2014/main" id="{F2717FAC-D2F6-4D1C-8E67-A0BC532B674F}"/>
              </a:ext>
            </a:extLst>
          </p:cNvPr>
          <p:cNvCxnSpPr>
            <a:stCxn id="51" idx="4"/>
            <a:endCxn id="45" idx="0"/>
          </p:cNvCxnSpPr>
          <p:nvPr/>
        </p:nvCxnSpPr>
        <p:spPr>
          <a:xfrm rot="16200000" flipH="1">
            <a:off x="6905446" y="3586182"/>
            <a:ext cx="1424622" cy="1174399"/>
          </a:xfrm>
          <a:prstGeom prst="bentConnector3">
            <a:avLst>
              <a:gd name="adj1" fmla="val 50000"/>
            </a:avLst>
          </a:prstGeom>
          <a:ln w="38100">
            <a:solidFill>
              <a:schemeClr val="tx2"/>
            </a:solidFill>
            <a:prstDash val="solid"/>
            <a:tailEnd type="arrow" w="sm" len="sm"/>
          </a:ln>
        </p:spPr>
        <p:style>
          <a:lnRef idx="1">
            <a:schemeClr val="accent1"/>
          </a:lnRef>
          <a:fillRef idx="0">
            <a:schemeClr val="accent1"/>
          </a:fillRef>
          <a:effectRef idx="0">
            <a:schemeClr val="accent1"/>
          </a:effectRef>
          <a:fontRef idx="minor">
            <a:schemeClr val="tx1"/>
          </a:fontRef>
        </p:style>
      </p:cxnSp>
      <p:sp>
        <p:nvSpPr>
          <p:cNvPr id="47" name="Rechteck 46">
            <a:extLst>
              <a:ext uri="{FF2B5EF4-FFF2-40B4-BE49-F238E27FC236}">
                <a16:creationId xmlns:a16="http://schemas.microsoft.com/office/drawing/2014/main" id="{C9DF3467-19EB-4E40-8D61-8274D817C0B7}"/>
              </a:ext>
            </a:extLst>
          </p:cNvPr>
          <p:cNvSpPr/>
          <p:nvPr/>
        </p:nvSpPr>
        <p:spPr>
          <a:xfrm>
            <a:off x="6814137" y="2054819"/>
            <a:ext cx="432222" cy="720080"/>
          </a:xfrm>
          <a:prstGeom prst="rect">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8" name="Gerade Verbindung mit Pfeil 82">
            <a:extLst>
              <a:ext uri="{FF2B5EF4-FFF2-40B4-BE49-F238E27FC236}">
                <a16:creationId xmlns:a16="http://schemas.microsoft.com/office/drawing/2014/main" id="{F5FDB5B4-4D25-4324-9469-7F967B6DD9B0}"/>
              </a:ext>
            </a:extLst>
          </p:cNvPr>
          <p:cNvCxnSpPr>
            <a:stCxn id="47" idx="2"/>
            <a:endCxn id="51" idx="0"/>
          </p:cNvCxnSpPr>
          <p:nvPr/>
        </p:nvCxnSpPr>
        <p:spPr>
          <a:xfrm rot="16200000" flipH="1">
            <a:off x="6867337" y="2937810"/>
            <a:ext cx="326132" cy="310"/>
          </a:xfrm>
          <a:prstGeom prst="bentConnector3">
            <a:avLst>
              <a:gd name="adj1" fmla="val 50000"/>
            </a:avLst>
          </a:prstGeom>
          <a:ln w="38100">
            <a:solidFill>
              <a:schemeClr val="tx2"/>
            </a:solidFill>
            <a:prstDash val="solid"/>
            <a:tailEnd type="arrow" w="sm" len="sm"/>
          </a:ln>
        </p:spPr>
        <p:style>
          <a:lnRef idx="1">
            <a:schemeClr val="accent1"/>
          </a:lnRef>
          <a:fillRef idx="0">
            <a:schemeClr val="accent1"/>
          </a:fillRef>
          <a:effectRef idx="0">
            <a:schemeClr val="accent1"/>
          </a:effectRef>
          <a:fontRef idx="minor">
            <a:schemeClr val="tx1"/>
          </a:fontRef>
        </p:style>
      </p:cxnSp>
      <p:cxnSp>
        <p:nvCxnSpPr>
          <p:cNvPr id="49" name="Gerade Verbindung 90">
            <a:extLst>
              <a:ext uri="{FF2B5EF4-FFF2-40B4-BE49-F238E27FC236}">
                <a16:creationId xmlns:a16="http://schemas.microsoft.com/office/drawing/2014/main" id="{440ADA04-04DF-41A6-8FA7-6400A4016AFD}"/>
              </a:ext>
            </a:extLst>
          </p:cNvPr>
          <p:cNvCxnSpPr>
            <a:stCxn id="51" idx="2"/>
            <a:endCxn id="9" idx="6"/>
          </p:cNvCxnSpPr>
          <p:nvPr/>
        </p:nvCxnSpPr>
        <p:spPr bwMode="auto">
          <a:xfrm flipH="1">
            <a:off x="6706298" y="3281051"/>
            <a:ext cx="144240"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Gerade Verbindung mit Pfeil 49">
            <a:extLst>
              <a:ext uri="{FF2B5EF4-FFF2-40B4-BE49-F238E27FC236}">
                <a16:creationId xmlns:a16="http://schemas.microsoft.com/office/drawing/2014/main" id="{CCBACEB2-7DFE-4995-842A-17D25A80F5F6}"/>
              </a:ext>
            </a:extLst>
          </p:cNvPr>
          <p:cNvCxnSpPr>
            <a:stCxn id="55" idx="2"/>
            <a:endCxn id="47" idx="0"/>
          </p:cNvCxnSpPr>
          <p:nvPr/>
        </p:nvCxnSpPr>
        <p:spPr bwMode="auto">
          <a:xfrm>
            <a:off x="7028761" y="1737865"/>
            <a:ext cx="1487" cy="31695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1" name="Ellipse 50">
            <a:extLst>
              <a:ext uri="{FF2B5EF4-FFF2-40B4-BE49-F238E27FC236}">
                <a16:creationId xmlns:a16="http://schemas.microsoft.com/office/drawing/2014/main" id="{616E2A6E-97F2-425D-815A-26E8BA0D910B}"/>
              </a:ext>
            </a:extLst>
          </p:cNvPr>
          <p:cNvSpPr/>
          <p:nvPr/>
        </p:nvSpPr>
        <p:spPr bwMode="auto">
          <a:xfrm>
            <a:off x="6850538" y="3101031"/>
            <a:ext cx="360040" cy="360040"/>
          </a:xfrm>
          <a:prstGeom prst="ellipse">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p>
        </p:txBody>
      </p:sp>
      <p:cxnSp>
        <p:nvCxnSpPr>
          <p:cNvPr id="52" name="Gerade Verbindung 98">
            <a:extLst>
              <a:ext uri="{FF2B5EF4-FFF2-40B4-BE49-F238E27FC236}">
                <a16:creationId xmlns:a16="http://schemas.microsoft.com/office/drawing/2014/main" id="{AD89F025-4408-47D1-A168-072F81B218F5}"/>
              </a:ext>
            </a:extLst>
          </p:cNvPr>
          <p:cNvCxnSpPr>
            <a:stCxn id="51" idx="6"/>
            <a:endCxn id="51" idx="4"/>
          </p:cNvCxnSpPr>
          <p:nvPr/>
        </p:nvCxnSpPr>
        <p:spPr bwMode="auto">
          <a:xfrm flipH="1">
            <a:off x="7030558" y="3281051"/>
            <a:ext cx="180020" cy="18002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Gerade Verbindung 99">
            <a:extLst>
              <a:ext uri="{FF2B5EF4-FFF2-40B4-BE49-F238E27FC236}">
                <a16:creationId xmlns:a16="http://schemas.microsoft.com/office/drawing/2014/main" id="{6856422E-6395-405A-80BF-0CEE93A453DA}"/>
              </a:ext>
            </a:extLst>
          </p:cNvPr>
          <p:cNvCxnSpPr>
            <a:stCxn id="51" idx="2"/>
            <a:endCxn id="51" idx="4"/>
          </p:cNvCxnSpPr>
          <p:nvPr/>
        </p:nvCxnSpPr>
        <p:spPr bwMode="auto">
          <a:xfrm>
            <a:off x="6850538" y="3281051"/>
            <a:ext cx="180020" cy="18002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 name="Rechteck 53">
            <a:extLst>
              <a:ext uri="{FF2B5EF4-FFF2-40B4-BE49-F238E27FC236}">
                <a16:creationId xmlns:a16="http://schemas.microsoft.com/office/drawing/2014/main" id="{F9F94D5C-E4AE-4432-92A8-C8123BA46E52}"/>
              </a:ext>
            </a:extLst>
          </p:cNvPr>
          <p:cNvSpPr/>
          <p:nvPr/>
        </p:nvSpPr>
        <p:spPr bwMode="auto">
          <a:xfrm>
            <a:off x="8096945" y="4889113"/>
            <a:ext cx="216024" cy="147436"/>
          </a:xfrm>
          <a:prstGeom prst="rect">
            <a:avLst/>
          </a:prstGeom>
          <a:no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p>
        </p:txBody>
      </p:sp>
      <p:sp>
        <p:nvSpPr>
          <p:cNvPr id="55" name="Textfeld 54">
            <a:extLst>
              <a:ext uri="{FF2B5EF4-FFF2-40B4-BE49-F238E27FC236}">
                <a16:creationId xmlns:a16="http://schemas.microsoft.com/office/drawing/2014/main" id="{36213D81-F52E-43F6-BA27-8DD6A74D6453}"/>
              </a:ext>
            </a:extLst>
          </p:cNvPr>
          <p:cNvSpPr txBox="1"/>
          <p:nvPr/>
        </p:nvSpPr>
        <p:spPr>
          <a:xfrm>
            <a:off x="6635993" y="1430088"/>
            <a:ext cx="785536"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Wasser</a:t>
            </a:r>
          </a:p>
        </p:txBody>
      </p:sp>
      <p:sp>
        <p:nvSpPr>
          <p:cNvPr id="56" name="Textfeld 55">
            <a:extLst>
              <a:ext uri="{FF2B5EF4-FFF2-40B4-BE49-F238E27FC236}">
                <a16:creationId xmlns:a16="http://schemas.microsoft.com/office/drawing/2014/main" id="{E819E008-E612-472F-99E7-09071CCCE58F}"/>
              </a:ext>
            </a:extLst>
          </p:cNvPr>
          <p:cNvSpPr txBox="1"/>
          <p:nvPr/>
        </p:nvSpPr>
        <p:spPr>
          <a:xfrm>
            <a:off x="10260757" y="2035265"/>
            <a:ext cx="979755"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Faserstoff</a:t>
            </a:r>
          </a:p>
        </p:txBody>
      </p:sp>
      <p:sp>
        <p:nvSpPr>
          <p:cNvPr id="57" name="Textfeld 56">
            <a:extLst>
              <a:ext uri="{FF2B5EF4-FFF2-40B4-BE49-F238E27FC236}">
                <a16:creationId xmlns:a16="http://schemas.microsoft.com/office/drawing/2014/main" id="{586E53FE-C022-4664-84E1-F2D906C03B31}"/>
              </a:ext>
            </a:extLst>
          </p:cNvPr>
          <p:cNvSpPr txBox="1"/>
          <p:nvPr/>
        </p:nvSpPr>
        <p:spPr>
          <a:xfrm>
            <a:off x="6445102" y="2982583"/>
            <a:ext cx="234360" cy="307777"/>
          </a:xfrm>
          <a:prstGeom prst="rect">
            <a:avLst/>
          </a:prstGeom>
          <a:noFill/>
        </p:spPr>
        <p:txBody>
          <a:bodyPr wrap="none" rtlCol="0">
            <a:spAutoFit/>
          </a:bodyPr>
          <a:lstStyle/>
          <a:p>
            <a:r>
              <a:rPr lang="de-DE" sz="1400" dirty="0"/>
              <a:t>.</a:t>
            </a:r>
          </a:p>
        </p:txBody>
      </p:sp>
      <p:pic>
        <p:nvPicPr>
          <p:cNvPr id="58" name="Grafik 57">
            <a:extLst>
              <a:ext uri="{FF2B5EF4-FFF2-40B4-BE49-F238E27FC236}">
                <a16:creationId xmlns:a16="http://schemas.microsoft.com/office/drawing/2014/main" id="{B130CDFC-4BA0-4590-A127-D2839E82AAEC}"/>
              </a:ext>
            </a:extLst>
          </p:cNvPr>
          <p:cNvPicPr>
            <a:picLocks noChangeAspect="1"/>
          </p:cNvPicPr>
          <p:nvPr/>
        </p:nvPicPr>
        <p:blipFill rotWithShape="1">
          <a:blip r:embed="rId3"/>
          <a:srcRect l="16419" t="34242" r="10906" b="60729"/>
          <a:stretch/>
        </p:blipFill>
        <p:spPr>
          <a:xfrm>
            <a:off x="4309332" y="5159468"/>
            <a:ext cx="5752485" cy="281055"/>
          </a:xfrm>
          <a:prstGeom prst="rect">
            <a:avLst/>
          </a:prstGeom>
        </p:spPr>
      </p:pic>
      <p:sp>
        <p:nvSpPr>
          <p:cNvPr id="60" name="Flussdiagramm: Manuelle Eingabe 59">
            <a:extLst>
              <a:ext uri="{FF2B5EF4-FFF2-40B4-BE49-F238E27FC236}">
                <a16:creationId xmlns:a16="http://schemas.microsoft.com/office/drawing/2014/main" id="{1E19B450-4F7E-4A9A-83B2-C0E4CD1304D7}"/>
              </a:ext>
            </a:extLst>
          </p:cNvPr>
          <p:cNvSpPr/>
          <p:nvPr/>
        </p:nvSpPr>
        <p:spPr>
          <a:xfrm rot="10800000" flipH="1">
            <a:off x="3700755" y="5343831"/>
            <a:ext cx="641187" cy="386710"/>
          </a:xfrm>
          <a:prstGeom prst="flowChartManualInpu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1" name="Rechteck 60">
            <a:extLst>
              <a:ext uri="{FF2B5EF4-FFF2-40B4-BE49-F238E27FC236}">
                <a16:creationId xmlns:a16="http://schemas.microsoft.com/office/drawing/2014/main" id="{A48EEA59-C748-42D9-8E4B-25354B171EBE}"/>
              </a:ext>
            </a:extLst>
          </p:cNvPr>
          <p:cNvSpPr/>
          <p:nvPr/>
        </p:nvSpPr>
        <p:spPr bwMode="auto">
          <a:xfrm>
            <a:off x="9556902" y="3805705"/>
            <a:ext cx="216024" cy="147436"/>
          </a:xfrm>
          <a:prstGeom prst="rect">
            <a:avLst/>
          </a:prstGeom>
          <a:no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p>
        </p:txBody>
      </p:sp>
      <p:sp>
        <p:nvSpPr>
          <p:cNvPr id="62" name="Gleichschenkliges Dreieck 61">
            <a:extLst>
              <a:ext uri="{FF2B5EF4-FFF2-40B4-BE49-F238E27FC236}">
                <a16:creationId xmlns:a16="http://schemas.microsoft.com/office/drawing/2014/main" id="{D9C3C479-AFE5-411F-AE73-4A68D1DB42B0}"/>
              </a:ext>
            </a:extLst>
          </p:cNvPr>
          <p:cNvSpPr/>
          <p:nvPr/>
        </p:nvSpPr>
        <p:spPr bwMode="auto">
          <a:xfrm>
            <a:off x="8468836" y="3311313"/>
            <a:ext cx="279080" cy="179949"/>
          </a:xfrm>
          <a:prstGeom prst="triangle">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solidFill>
                <a:schemeClr val="tx1"/>
              </a:solidFill>
              <a:latin typeface="Arial" charset="0"/>
              <a:ea typeface="ＭＳ Ｐゴシック" pitchFamily="34" charset="-128"/>
              <a:cs typeface="Arial" charset="0"/>
            </a:endParaRPr>
          </a:p>
        </p:txBody>
      </p:sp>
      <p:cxnSp>
        <p:nvCxnSpPr>
          <p:cNvPr id="63" name="Gerade Verbindung 29">
            <a:extLst>
              <a:ext uri="{FF2B5EF4-FFF2-40B4-BE49-F238E27FC236}">
                <a16:creationId xmlns:a16="http://schemas.microsoft.com/office/drawing/2014/main" id="{AD08EAC6-6274-4388-B155-7186335EF5C3}"/>
              </a:ext>
            </a:extLst>
          </p:cNvPr>
          <p:cNvCxnSpPr>
            <a:cxnSpLocks/>
            <a:stCxn id="6" idx="6"/>
            <a:endCxn id="65" idx="1"/>
          </p:cNvCxnSpPr>
          <p:nvPr/>
        </p:nvCxnSpPr>
        <p:spPr bwMode="auto">
          <a:xfrm>
            <a:off x="8256126" y="3235725"/>
            <a:ext cx="165289"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4" name="Gruppieren 63">
            <a:extLst>
              <a:ext uri="{FF2B5EF4-FFF2-40B4-BE49-F238E27FC236}">
                <a16:creationId xmlns:a16="http://schemas.microsoft.com/office/drawing/2014/main" id="{D3B7F082-431A-431F-8BC8-0802E26D15CA}"/>
              </a:ext>
            </a:extLst>
          </p:cNvPr>
          <p:cNvGrpSpPr/>
          <p:nvPr/>
        </p:nvGrpSpPr>
        <p:grpSpPr>
          <a:xfrm>
            <a:off x="8421414" y="3162007"/>
            <a:ext cx="792089" cy="144016"/>
            <a:chOff x="1763688" y="3573016"/>
            <a:chExt cx="792089" cy="144016"/>
          </a:xfrm>
        </p:grpSpPr>
        <p:sp>
          <p:nvSpPr>
            <p:cNvPr id="65" name="Rechteck 64">
              <a:extLst>
                <a:ext uri="{FF2B5EF4-FFF2-40B4-BE49-F238E27FC236}">
                  <a16:creationId xmlns:a16="http://schemas.microsoft.com/office/drawing/2014/main" id="{962094A9-C901-4D73-AB33-0CEE0BC9F5CE}"/>
                </a:ext>
              </a:extLst>
            </p:cNvPr>
            <p:cNvSpPr/>
            <p:nvPr/>
          </p:nvSpPr>
          <p:spPr>
            <a:xfrm>
              <a:off x="1763689" y="3576435"/>
              <a:ext cx="792088" cy="140597"/>
            </a:xfrm>
            <a:prstGeom prst="rect">
              <a:avLst/>
            </a:prstGeom>
            <a:solidFill>
              <a:schemeClr val="bg1">
                <a:lumMod val="75000"/>
              </a:schemeClr>
            </a:solid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solidFill>
                  <a:schemeClr val="tx1"/>
                </a:solidFill>
                <a:latin typeface="Arial" charset="0"/>
                <a:ea typeface="ＭＳ Ｐゴシック" pitchFamily="34" charset="-128"/>
                <a:cs typeface="Arial" charset="0"/>
              </a:endParaRPr>
            </a:p>
          </p:txBody>
        </p:sp>
        <p:cxnSp>
          <p:nvCxnSpPr>
            <p:cNvPr id="66" name="Gerade Verbindung 11">
              <a:extLst>
                <a:ext uri="{FF2B5EF4-FFF2-40B4-BE49-F238E27FC236}">
                  <a16:creationId xmlns:a16="http://schemas.microsoft.com/office/drawing/2014/main" id="{470BC9E5-E043-4FCA-A7A9-696327BCC57D}"/>
                </a:ext>
              </a:extLst>
            </p:cNvPr>
            <p:cNvCxnSpPr/>
            <p:nvPr/>
          </p:nvCxnSpPr>
          <p:spPr bwMode="auto">
            <a:xfrm flipH="1">
              <a:off x="1763688"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Gerade Verbindung 12">
              <a:extLst>
                <a:ext uri="{FF2B5EF4-FFF2-40B4-BE49-F238E27FC236}">
                  <a16:creationId xmlns:a16="http://schemas.microsoft.com/office/drawing/2014/main" id="{D15412DD-8EA9-449F-B002-12DCE62CBE39}"/>
                </a:ext>
              </a:extLst>
            </p:cNvPr>
            <p:cNvCxnSpPr/>
            <p:nvPr/>
          </p:nvCxnSpPr>
          <p:spPr bwMode="auto">
            <a:xfrm flipH="1">
              <a:off x="1907704"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Gerade Verbindung 13">
              <a:extLst>
                <a:ext uri="{FF2B5EF4-FFF2-40B4-BE49-F238E27FC236}">
                  <a16:creationId xmlns:a16="http://schemas.microsoft.com/office/drawing/2014/main" id="{7ED79051-130C-4589-BB60-A38D06AB326A}"/>
                </a:ext>
              </a:extLst>
            </p:cNvPr>
            <p:cNvCxnSpPr/>
            <p:nvPr/>
          </p:nvCxnSpPr>
          <p:spPr bwMode="auto">
            <a:xfrm flipH="1">
              <a:off x="2051720"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Gerade Verbindung 14">
              <a:extLst>
                <a:ext uri="{FF2B5EF4-FFF2-40B4-BE49-F238E27FC236}">
                  <a16:creationId xmlns:a16="http://schemas.microsoft.com/office/drawing/2014/main" id="{A3437364-8907-4AA2-90FE-78F7D8CCC0F5}"/>
                </a:ext>
              </a:extLst>
            </p:cNvPr>
            <p:cNvCxnSpPr/>
            <p:nvPr/>
          </p:nvCxnSpPr>
          <p:spPr bwMode="auto">
            <a:xfrm flipH="1">
              <a:off x="2195736"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Gerade Verbindung 15">
              <a:extLst>
                <a:ext uri="{FF2B5EF4-FFF2-40B4-BE49-F238E27FC236}">
                  <a16:creationId xmlns:a16="http://schemas.microsoft.com/office/drawing/2014/main" id="{B2A9468A-AAC2-4A22-86EE-9445DB1C46A1}"/>
                </a:ext>
              </a:extLst>
            </p:cNvPr>
            <p:cNvCxnSpPr/>
            <p:nvPr/>
          </p:nvCxnSpPr>
          <p:spPr bwMode="auto">
            <a:xfrm flipH="1">
              <a:off x="2339752"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Gerade Verbindung 16">
              <a:extLst>
                <a:ext uri="{FF2B5EF4-FFF2-40B4-BE49-F238E27FC236}">
                  <a16:creationId xmlns:a16="http://schemas.microsoft.com/office/drawing/2014/main" id="{0F340AEA-B545-47E2-A209-B9B5A72C823C}"/>
                </a:ext>
              </a:extLst>
            </p:cNvPr>
            <p:cNvCxnSpPr/>
            <p:nvPr/>
          </p:nvCxnSpPr>
          <p:spPr bwMode="auto">
            <a:xfrm flipH="1">
              <a:off x="2483768" y="3573016"/>
              <a:ext cx="72008" cy="144016"/>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Gerade Verbindung 17">
              <a:extLst>
                <a:ext uri="{FF2B5EF4-FFF2-40B4-BE49-F238E27FC236}">
                  <a16:creationId xmlns:a16="http://schemas.microsoft.com/office/drawing/2014/main" id="{5BAB3736-0751-4435-8159-AAEDC93FD907}"/>
                </a:ext>
              </a:extLst>
            </p:cNvPr>
            <p:cNvCxnSpPr/>
            <p:nvPr/>
          </p:nvCxnSpPr>
          <p:spPr bwMode="auto">
            <a:xfrm>
              <a:off x="2267744" y="3576435"/>
              <a:ext cx="72008" cy="140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Gerade Verbindung 18">
              <a:extLst>
                <a:ext uri="{FF2B5EF4-FFF2-40B4-BE49-F238E27FC236}">
                  <a16:creationId xmlns:a16="http://schemas.microsoft.com/office/drawing/2014/main" id="{C3401BD9-4260-435F-B06F-76281872C6F9}"/>
                </a:ext>
              </a:extLst>
            </p:cNvPr>
            <p:cNvCxnSpPr/>
            <p:nvPr/>
          </p:nvCxnSpPr>
          <p:spPr bwMode="auto">
            <a:xfrm>
              <a:off x="2411760" y="3573016"/>
              <a:ext cx="72008" cy="140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4" name="Gerade Verbindung 19">
              <a:extLst>
                <a:ext uri="{FF2B5EF4-FFF2-40B4-BE49-F238E27FC236}">
                  <a16:creationId xmlns:a16="http://schemas.microsoft.com/office/drawing/2014/main" id="{5400268A-EF46-4A53-A790-229AB3BD5EF1}"/>
                </a:ext>
              </a:extLst>
            </p:cNvPr>
            <p:cNvCxnSpPr/>
            <p:nvPr/>
          </p:nvCxnSpPr>
          <p:spPr bwMode="auto">
            <a:xfrm>
              <a:off x="2123728" y="3573016"/>
              <a:ext cx="72008" cy="140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Gerade Verbindung 20">
              <a:extLst>
                <a:ext uri="{FF2B5EF4-FFF2-40B4-BE49-F238E27FC236}">
                  <a16:creationId xmlns:a16="http://schemas.microsoft.com/office/drawing/2014/main" id="{712AB39E-16F7-42DA-BA4B-C6D4289285B6}"/>
                </a:ext>
              </a:extLst>
            </p:cNvPr>
            <p:cNvCxnSpPr/>
            <p:nvPr/>
          </p:nvCxnSpPr>
          <p:spPr bwMode="auto">
            <a:xfrm>
              <a:off x="1979712" y="3573016"/>
              <a:ext cx="72008" cy="140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Gerade Verbindung 21">
              <a:extLst>
                <a:ext uri="{FF2B5EF4-FFF2-40B4-BE49-F238E27FC236}">
                  <a16:creationId xmlns:a16="http://schemas.microsoft.com/office/drawing/2014/main" id="{E59019BA-C5DB-4EBA-883F-AF2395092B9A}"/>
                </a:ext>
              </a:extLst>
            </p:cNvPr>
            <p:cNvCxnSpPr/>
            <p:nvPr/>
          </p:nvCxnSpPr>
          <p:spPr bwMode="auto">
            <a:xfrm>
              <a:off x="1835696" y="3573016"/>
              <a:ext cx="72008" cy="14059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7" name="Textfeld 76">
            <a:extLst>
              <a:ext uri="{FF2B5EF4-FFF2-40B4-BE49-F238E27FC236}">
                <a16:creationId xmlns:a16="http://schemas.microsoft.com/office/drawing/2014/main" id="{66C2DA72-3F2E-49CA-A8CC-8AED3201F407}"/>
              </a:ext>
            </a:extLst>
          </p:cNvPr>
          <p:cNvSpPr txBox="1"/>
          <p:nvPr/>
        </p:nvSpPr>
        <p:spPr>
          <a:xfrm>
            <a:off x="7977396" y="2940445"/>
            <a:ext cx="234360" cy="307777"/>
          </a:xfrm>
          <a:prstGeom prst="rect">
            <a:avLst/>
          </a:prstGeom>
          <a:noFill/>
        </p:spPr>
        <p:txBody>
          <a:bodyPr wrap="none" rtlCol="0">
            <a:spAutoFit/>
          </a:bodyPr>
          <a:lstStyle/>
          <a:p>
            <a:r>
              <a:rPr lang="de-DE" sz="1400" dirty="0"/>
              <a:t>.</a:t>
            </a:r>
          </a:p>
        </p:txBody>
      </p:sp>
      <p:sp>
        <p:nvSpPr>
          <p:cNvPr id="78" name="Rechteck 77">
            <a:extLst>
              <a:ext uri="{FF2B5EF4-FFF2-40B4-BE49-F238E27FC236}">
                <a16:creationId xmlns:a16="http://schemas.microsoft.com/office/drawing/2014/main" id="{C006F505-02EB-4247-9F22-01935CA62764}"/>
              </a:ext>
            </a:extLst>
          </p:cNvPr>
          <p:cNvSpPr/>
          <p:nvPr/>
        </p:nvSpPr>
        <p:spPr>
          <a:xfrm>
            <a:off x="8296402" y="2054819"/>
            <a:ext cx="432222" cy="720080"/>
          </a:xfrm>
          <a:prstGeom prst="rect">
            <a:avLst/>
          </a:prstGeom>
          <a:solidFill>
            <a:schemeClr val="tx2"/>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9" name="Gerade Verbindung mit Pfeil 82">
            <a:extLst>
              <a:ext uri="{FF2B5EF4-FFF2-40B4-BE49-F238E27FC236}">
                <a16:creationId xmlns:a16="http://schemas.microsoft.com/office/drawing/2014/main" id="{3E563D85-5CF3-48A6-82AD-74BAADE3A691}"/>
              </a:ext>
            </a:extLst>
          </p:cNvPr>
          <p:cNvCxnSpPr>
            <a:stCxn id="78" idx="2"/>
          </p:cNvCxnSpPr>
          <p:nvPr/>
        </p:nvCxnSpPr>
        <p:spPr>
          <a:xfrm flipH="1">
            <a:off x="8510063" y="2774899"/>
            <a:ext cx="2450" cy="372152"/>
          </a:xfrm>
          <a:prstGeom prst="straightConnector1">
            <a:avLst/>
          </a:prstGeom>
          <a:ln w="38100">
            <a:solidFill>
              <a:schemeClr val="tx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0" name="Gerade Verbindung mit Pfeil 79">
            <a:extLst>
              <a:ext uri="{FF2B5EF4-FFF2-40B4-BE49-F238E27FC236}">
                <a16:creationId xmlns:a16="http://schemas.microsoft.com/office/drawing/2014/main" id="{E1058380-9C41-4CCB-A1E2-D6AEA85039A0}"/>
              </a:ext>
            </a:extLst>
          </p:cNvPr>
          <p:cNvCxnSpPr>
            <a:cxnSpLocks/>
            <a:stCxn id="82" idx="2"/>
            <a:endCxn id="78" idx="0"/>
          </p:cNvCxnSpPr>
          <p:nvPr/>
        </p:nvCxnSpPr>
        <p:spPr bwMode="auto">
          <a:xfrm>
            <a:off x="8510064" y="1753329"/>
            <a:ext cx="2449" cy="30149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Gerade Verbindung mit Pfeil 82">
            <a:extLst>
              <a:ext uri="{FF2B5EF4-FFF2-40B4-BE49-F238E27FC236}">
                <a16:creationId xmlns:a16="http://schemas.microsoft.com/office/drawing/2014/main" id="{B82ADACC-A968-4916-AE6F-9D7E421BA335}"/>
              </a:ext>
            </a:extLst>
          </p:cNvPr>
          <p:cNvCxnSpPr>
            <a:cxnSpLocks/>
            <a:stCxn id="65" idx="3"/>
            <a:endCxn id="61" idx="0"/>
          </p:cNvCxnSpPr>
          <p:nvPr/>
        </p:nvCxnSpPr>
        <p:spPr>
          <a:xfrm>
            <a:off x="9213503" y="3235725"/>
            <a:ext cx="451411" cy="569980"/>
          </a:xfrm>
          <a:prstGeom prst="bentConnector2">
            <a:avLst/>
          </a:prstGeom>
          <a:ln w="38100">
            <a:solidFill>
              <a:schemeClr val="tx2"/>
            </a:solidFill>
            <a:tailEnd type="arrow" w="sm" len="sm"/>
          </a:ln>
        </p:spPr>
        <p:style>
          <a:lnRef idx="1">
            <a:schemeClr val="accent1"/>
          </a:lnRef>
          <a:fillRef idx="0">
            <a:schemeClr val="accent1"/>
          </a:fillRef>
          <a:effectRef idx="0">
            <a:schemeClr val="accent1"/>
          </a:effectRef>
          <a:fontRef idx="minor">
            <a:schemeClr val="tx1"/>
          </a:fontRef>
        </p:style>
      </p:cxnSp>
      <p:sp>
        <p:nvSpPr>
          <p:cNvPr id="82" name="Textfeld 81">
            <a:extLst>
              <a:ext uri="{FF2B5EF4-FFF2-40B4-BE49-F238E27FC236}">
                <a16:creationId xmlns:a16="http://schemas.microsoft.com/office/drawing/2014/main" id="{5AD47567-4908-4FD0-B93E-51A4FA2737E3}"/>
              </a:ext>
            </a:extLst>
          </p:cNvPr>
          <p:cNvSpPr txBox="1"/>
          <p:nvPr/>
        </p:nvSpPr>
        <p:spPr>
          <a:xfrm>
            <a:off x="8148426" y="1445552"/>
            <a:ext cx="723275"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Additiv</a:t>
            </a:r>
          </a:p>
        </p:txBody>
      </p:sp>
      <p:cxnSp>
        <p:nvCxnSpPr>
          <p:cNvPr id="83" name="Gerade Verbindung 6">
            <a:extLst>
              <a:ext uri="{FF2B5EF4-FFF2-40B4-BE49-F238E27FC236}">
                <a16:creationId xmlns:a16="http://schemas.microsoft.com/office/drawing/2014/main" id="{2E56BB9C-DB6A-452C-AFC6-9F291A63D79C}"/>
              </a:ext>
            </a:extLst>
          </p:cNvPr>
          <p:cNvCxnSpPr>
            <a:endCxn id="12" idx="1"/>
          </p:cNvCxnSpPr>
          <p:nvPr/>
        </p:nvCxnSpPr>
        <p:spPr bwMode="auto">
          <a:xfrm>
            <a:off x="10030576" y="5344648"/>
            <a:ext cx="216024" cy="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Textfeld 83">
            <a:extLst>
              <a:ext uri="{FF2B5EF4-FFF2-40B4-BE49-F238E27FC236}">
                <a16:creationId xmlns:a16="http://schemas.microsoft.com/office/drawing/2014/main" id="{AD901537-80A2-449A-BFF2-84C161386F84}"/>
              </a:ext>
            </a:extLst>
          </p:cNvPr>
          <p:cNvSpPr txBox="1"/>
          <p:nvPr/>
        </p:nvSpPr>
        <p:spPr>
          <a:xfrm>
            <a:off x="3826039" y="5355054"/>
            <a:ext cx="423514" cy="307777"/>
          </a:xfrm>
          <a:prstGeom prst="rect">
            <a:avLst/>
          </a:prstGeom>
          <a:noFill/>
        </p:spPr>
        <p:txBody>
          <a:bodyPr wrap="none" rtlCol="0">
            <a:spAutoFit/>
          </a:bodyPr>
          <a:lstStyle/>
          <a:p>
            <a:pPr algn="ctr"/>
            <a:r>
              <a:rPr lang="de-DE" sz="1400" dirty="0">
                <a:latin typeface="Arial" panose="020B0604020202020204" pitchFamily="34" charset="0"/>
                <a:cs typeface="Arial" panose="020B0604020202020204" pitchFamily="34" charset="0"/>
              </a:rPr>
              <a:t>die</a:t>
            </a:r>
          </a:p>
        </p:txBody>
      </p:sp>
      <p:sp>
        <p:nvSpPr>
          <p:cNvPr id="85" name="Rechteck 84">
            <a:extLst>
              <a:ext uri="{FF2B5EF4-FFF2-40B4-BE49-F238E27FC236}">
                <a16:creationId xmlns:a16="http://schemas.microsoft.com/office/drawing/2014/main" id="{3CF545B5-D740-4466-9A71-EDA38EDB1276}"/>
              </a:ext>
            </a:extLst>
          </p:cNvPr>
          <p:cNvSpPr/>
          <p:nvPr/>
        </p:nvSpPr>
        <p:spPr bwMode="auto">
          <a:xfrm>
            <a:off x="4086196" y="4415489"/>
            <a:ext cx="471772" cy="186646"/>
          </a:xfrm>
          <a:prstGeom prst="rect">
            <a:avLst/>
          </a:prstGeom>
          <a:solidFill>
            <a:schemeClr val="bg1"/>
          </a:solid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p>
        </p:txBody>
      </p:sp>
      <p:sp>
        <p:nvSpPr>
          <p:cNvPr id="86" name="Freihandform: Form 85">
            <a:extLst>
              <a:ext uri="{FF2B5EF4-FFF2-40B4-BE49-F238E27FC236}">
                <a16:creationId xmlns:a16="http://schemas.microsoft.com/office/drawing/2014/main" id="{E0CBFB4E-7F11-4A32-BCC2-88123DF4D2B0}"/>
              </a:ext>
            </a:extLst>
          </p:cNvPr>
          <p:cNvSpPr/>
          <p:nvPr/>
        </p:nvSpPr>
        <p:spPr>
          <a:xfrm>
            <a:off x="8601075" y="5267325"/>
            <a:ext cx="571500" cy="140494"/>
          </a:xfrm>
          <a:custGeom>
            <a:avLst/>
            <a:gdLst>
              <a:gd name="connsiteX0" fmla="*/ 4763 w 571500"/>
              <a:gd name="connsiteY0" fmla="*/ 0 h 140494"/>
              <a:gd name="connsiteX1" fmla="*/ 571500 w 571500"/>
              <a:gd name="connsiteY1" fmla="*/ 2381 h 140494"/>
              <a:gd name="connsiteX2" fmla="*/ 566738 w 571500"/>
              <a:gd name="connsiteY2" fmla="*/ 140494 h 140494"/>
              <a:gd name="connsiteX3" fmla="*/ 0 w 571500"/>
              <a:gd name="connsiteY3" fmla="*/ 138113 h 140494"/>
              <a:gd name="connsiteX4" fmla="*/ 4763 w 571500"/>
              <a:gd name="connsiteY4" fmla="*/ 0 h 14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140494">
                <a:moveTo>
                  <a:pt x="4763" y="0"/>
                </a:moveTo>
                <a:lnTo>
                  <a:pt x="571500" y="2381"/>
                </a:lnTo>
                <a:lnTo>
                  <a:pt x="566738" y="140494"/>
                </a:lnTo>
                <a:lnTo>
                  <a:pt x="0" y="138113"/>
                </a:lnTo>
                <a:lnTo>
                  <a:pt x="4763" y="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Freihandform: Form 86">
            <a:extLst>
              <a:ext uri="{FF2B5EF4-FFF2-40B4-BE49-F238E27FC236}">
                <a16:creationId xmlns:a16="http://schemas.microsoft.com/office/drawing/2014/main" id="{08AD184D-A6BB-4648-B289-1A0F5E561B69}"/>
              </a:ext>
            </a:extLst>
          </p:cNvPr>
          <p:cNvSpPr/>
          <p:nvPr/>
        </p:nvSpPr>
        <p:spPr>
          <a:xfrm>
            <a:off x="6682533" y="5264500"/>
            <a:ext cx="647853" cy="140494"/>
          </a:xfrm>
          <a:custGeom>
            <a:avLst/>
            <a:gdLst>
              <a:gd name="connsiteX0" fmla="*/ 4763 w 571500"/>
              <a:gd name="connsiteY0" fmla="*/ 0 h 140494"/>
              <a:gd name="connsiteX1" fmla="*/ 571500 w 571500"/>
              <a:gd name="connsiteY1" fmla="*/ 2381 h 140494"/>
              <a:gd name="connsiteX2" fmla="*/ 566738 w 571500"/>
              <a:gd name="connsiteY2" fmla="*/ 140494 h 140494"/>
              <a:gd name="connsiteX3" fmla="*/ 0 w 571500"/>
              <a:gd name="connsiteY3" fmla="*/ 138113 h 140494"/>
              <a:gd name="connsiteX4" fmla="*/ 4763 w 571500"/>
              <a:gd name="connsiteY4" fmla="*/ 0 h 14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140494">
                <a:moveTo>
                  <a:pt x="4763" y="0"/>
                </a:moveTo>
                <a:lnTo>
                  <a:pt x="571500" y="2381"/>
                </a:lnTo>
                <a:lnTo>
                  <a:pt x="566738" y="140494"/>
                </a:lnTo>
                <a:lnTo>
                  <a:pt x="0" y="138113"/>
                </a:lnTo>
                <a:lnTo>
                  <a:pt x="4763" y="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Freihandform: Form 87">
            <a:extLst>
              <a:ext uri="{FF2B5EF4-FFF2-40B4-BE49-F238E27FC236}">
                <a16:creationId xmlns:a16="http://schemas.microsoft.com/office/drawing/2014/main" id="{F367C22F-64BE-4545-BAD4-44697E2BCCEA}"/>
              </a:ext>
            </a:extLst>
          </p:cNvPr>
          <p:cNvSpPr/>
          <p:nvPr/>
        </p:nvSpPr>
        <p:spPr>
          <a:xfrm>
            <a:off x="5905737" y="5256603"/>
            <a:ext cx="499204" cy="140494"/>
          </a:xfrm>
          <a:custGeom>
            <a:avLst/>
            <a:gdLst>
              <a:gd name="connsiteX0" fmla="*/ 4763 w 571500"/>
              <a:gd name="connsiteY0" fmla="*/ 0 h 140494"/>
              <a:gd name="connsiteX1" fmla="*/ 571500 w 571500"/>
              <a:gd name="connsiteY1" fmla="*/ 2381 h 140494"/>
              <a:gd name="connsiteX2" fmla="*/ 566738 w 571500"/>
              <a:gd name="connsiteY2" fmla="*/ 140494 h 140494"/>
              <a:gd name="connsiteX3" fmla="*/ 0 w 571500"/>
              <a:gd name="connsiteY3" fmla="*/ 138113 h 140494"/>
              <a:gd name="connsiteX4" fmla="*/ 4763 w 571500"/>
              <a:gd name="connsiteY4" fmla="*/ 0 h 14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140494">
                <a:moveTo>
                  <a:pt x="4763" y="0"/>
                </a:moveTo>
                <a:lnTo>
                  <a:pt x="571500" y="2381"/>
                </a:lnTo>
                <a:lnTo>
                  <a:pt x="566738" y="140494"/>
                </a:lnTo>
                <a:lnTo>
                  <a:pt x="0" y="138113"/>
                </a:lnTo>
                <a:lnTo>
                  <a:pt x="4763" y="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Freihandform: Form 88">
            <a:extLst>
              <a:ext uri="{FF2B5EF4-FFF2-40B4-BE49-F238E27FC236}">
                <a16:creationId xmlns:a16="http://schemas.microsoft.com/office/drawing/2014/main" id="{7F85C7BE-FD70-47F9-A574-FF9B2CD5D916}"/>
              </a:ext>
            </a:extLst>
          </p:cNvPr>
          <p:cNvSpPr/>
          <p:nvPr/>
        </p:nvSpPr>
        <p:spPr>
          <a:xfrm>
            <a:off x="5047736" y="5253041"/>
            <a:ext cx="578510" cy="140494"/>
          </a:xfrm>
          <a:custGeom>
            <a:avLst/>
            <a:gdLst>
              <a:gd name="connsiteX0" fmla="*/ 4763 w 571500"/>
              <a:gd name="connsiteY0" fmla="*/ 0 h 140494"/>
              <a:gd name="connsiteX1" fmla="*/ 571500 w 571500"/>
              <a:gd name="connsiteY1" fmla="*/ 2381 h 140494"/>
              <a:gd name="connsiteX2" fmla="*/ 566738 w 571500"/>
              <a:gd name="connsiteY2" fmla="*/ 140494 h 140494"/>
              <a:gd name="connsiteX3" fmla="*/ 0 w 571500"/>
              <a:gd name="connsiteY3" fmla="*/ 138113 h 140494"/>
              <a:gd name="connsiteX4" fmla="*/ 4763 w 571500"/>
              <a:gd name="connsiteY4" fmla="*/ 0 h 14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 h="140494">
                <a:moveTo>
                  <a:pt x="4763" y="0"/>
                </a:moveTo>
                <a:lnTo>
                  <a:pt x="571500" y="2381"/>
                </a:lnTo>
                <a:lnTo>
                  <a:pt x="566738" y="140494"/>
                </a:lnTo>
                <a:lnTo>
                  <a:pt x="0" y="138113"/>
                </a:lnTo>
                <a:lnTo>
                  <a:pt x="4763" y="0"/>
                </a:lnTo>
                <a:close/>
              </a:path>
            </a:pathLst>
          </a:custGeom>
          <a:solidFill>
            <a:schemeClr val="accent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Rechteck 89">
            <a:extLst>
              <a:ext uri="{FF2B5EF4-FFF2-40B4-BE49-F238E27FC236}">
                <a16:creationId xmlns:a16="http://schemas.microsoft.com/office/drawing/2014/main" id="{27607E26-9F86-497B-B389-E48DE0726140}"/>
              </a:ext>
            </a:extLst>
          </p:cNvPr>
          <p:cNvSpPr/>
          <p:nvPr/>
        </p:nvSpPr>
        <p:spPr bwMode="auto">
          <a:xfrm>
            <a:off x="4341944" y="5240695"/>
            <a:ext cx="216024" cy="147436"/>
          </a:xfrm>
          <a:prstGeom prst="rect">
            <a:avLst/>
          </a:prstGeom>
          <a:noFill/>
          <a:ln w="1905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a:solidFill>
                <a:schemeClr val="tx1"/>
              </a:solidFill>
              <a:latin typeface="Arial" charset="0"/>
              <a:ea typeface="ＭＳ Ｐゴシック" pitchFamily="34" charset="-128"/>
              <a:cs typeface="Arial" charset="0"/>
            </a:endParaRPr>
          </a:p>
        </p:txBody>
      </p:sp>
      <p:sp>
        <p:nvSpPr>
          <p:cNvPr id="91" name="Rechteck 90">
            <a:extLst>
              <a:ext uri="{FF2B5EF4-FFF2-40B4-BE49-F238E27FC236}">
                <a16:creationId xmlns:a16="http://schemas.microsoft.com/office/drawing/2014/main" id="{8F7F22A3-FD75-438C-A8E6-9EC45183456A}"/>
              </a:ext>
            </a:extLst>
          </p:cNvPr>
          <p:cNvSpPr/>
          <p:nvPr/>
        </p:nvSpPr>
        <p:spPr>
          <a:xfrm>
            <a:off x="3700325" y="5138273"/>
            <a:ext cx="641617" cy="147436"/>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2" name="Titel 11">
            <a:extLst>
              <a:ext uri="{FF2B5EF4-FFF2-40B4-BE49-F238E27FC236}">
                <a16:creationId xmlns:a16="http://schemas.microsoft.com/office/drawing/2014/main" id="{C15949ED-510D-408F-AA10-2ED1193D6C0C}"/>
              </a:ext>
            </a:extLst>
          </p:cNvPr>
          <p:cNvSpPr>
            <a:spLocks noGrp="1"/>
          </p:cNvSpPr>
          <p:nvPr>
            <p:ph type="title"/>
          </p:nvPr>
        </p:nvSpPr>
        <p:spPr>
          <a:xfrm>
            <a:off x="577850" y="219075"/>
            <a:ext cx="8012113" cy="1077913"/>
          </a:xfrm>
        </p:spPr>
        <p:txBody>
          <a:bodyPr/>
          <a:lstStyle/>
          <a:p>
            <a:r>
              <a:rPr lang="de-DE" dirty="0" err="1"/>
              <a:t>Strangextrusionsprozess</a:t>
            </a:r>
            <a:r>
              <a:rPr lang="de-DE" dirty="0"/>
              <a:t> von Faserstoffen</a:t>
            </a:r>
          </a:p>
        </p:txBody>
      </p:sp>
      <p:cxnSp>
        <p:nvCxnSpPr>
          <p:cNvPr id="93" name="Gerade Verbindung mit Pfeil 92"/>
          <p:cNvCxnSpPr/>
          <p:nvPr/>
        </p:nvCxnSpPr>
        <p:spPr>
          <a:xfrm flipH="1">
            <a:off x="2897278" y="5311836"/>
            <a:ext cx="1440000" cy="0"/>
          </a:xfrm>
          <a:prstGeom prst="straightConnector1">
            <a:avLst/>
          </a:prstGeom>
          <a:ln w="38100">
            <a:solidFill>
              <a:schemeClr val="tx2"/>
            </a:solidFill>
            <a:tailEnd type="arrow" w="sm" len="sm"/>
          </a:ln>
        </p:spPr>
        <p:style>
          <a:lnRef idx="1">
            <a:schemeClr val="accent1"/>
          </a:lnRef>
          <a:fillRef idx="0">
            <a:schemeClr val="accent1"/>
          </a:fillRef>
          <a:effectRef idx="0">
            <a:schemeClr val="accent1"/>
          </a:effectRef>
          <a:fontRef idx="minor">
            <a:schemeClr val="tx1"/>
          </a:fontRef>
        </p:style>
      </p:cxnSp>
      <p:pic>
        <p:nvPicPr>
          <p:cNvPr id="1027" name="Picture 3" descr="Process 1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344283" y="1400074"/>
            <a:ext cx="2805348" cy="3012640"/>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02" name="Textfeld 101">
            <a:extLst>
              <a:ext uri="{FF2B5EF4-FFF2-40B4-BE49-F238E27FC236}">
                <a16:creationId xmlns:a16="http://schemas.microsoft.com/office/drawing/2014/main" id="{36213D81-F52E-43F6-BA27-8DD6A74D6453}"/>
              </a:ext>
            </a:extLst>
          </p:cNvPr>
          <p:cNvSpPr txBox="1"/>
          <p:nvPr/>
        </p:nvSpPr>
        <p:spPr>
          <a:xfrm>
            <a:off x="4169429" y="3672856"/>
            <a:ext cx="1608041" cy="738664"/>
          </a:xfrm>
          <a:prstGeom prst="rect">
            <a:avLst/>
          </a:prstGeom>
          <a:noFill/>
        </p:spPr>
        <p:txBody>
          <a:bodyPr wrap="square" rtlCol="0">
            <a:spAutoFit/>
          </a:bodyPr>
          <a:lstStyle/>
          <a:p>
            <a:pPr algn="ctr"/>
            <a:r>
              <a:rPr lang="de-DE" sz="1400" dirty="0">
                <a:latin typeface="Arial" panose="020B0604020202020204" pitchFamily="34" charset="0"/>
                <a:cs typeface="Arial" panose="020B0604020202020204" pitchFamily="34" charset="0"/>
              </a:rPr>
              <a:t>Laborextruder </a:t>
            </a:r>
            <a:r>
              <a:rPr lang="de-DE" sz="1400" dirty="0" err="1">
                <a:latin typeface="Arial" panose="020B0604020202020204" pitchFamily="34" charset="0"/>
                <a:cs typeface="Arial" panose="020B0604020202020204" pitchFamily="34" charset="0"/>
              </a:rPr>
              <a:t>Process</a:t>
            </a:r>
            <a:r>
              <a:rPr lang="de-DE" sz="1400" dirty="0">
                <a:latin typeface="Arial" panose="020B0604020202020204" pitchFamily="34" charset="0"/>
                <a:cs typeface="Arial" panose="020B0604020202020204" pitchFamily="34" charset="0"/>
              </a:rPr>
              <a:t> 11 der </a:t>
            </a:r>
            <a:r>
              <a:rPr lang="de-DE" sz="1400" i="1" dirty="0">
                <a:latin typeface="Arial" panose="020B0604020202020204" pitchFamily="34" charset="0"/>
                <a:cs typeface="Arial" panose="020B0604020202020204" pitchFamily="34" charset="0"/>
              </a:rPr>
              <a:t>Fa. </a:t>
            </a:r>
            <a:r>
              <a:rPr lang="de-DE" sz="1400" i="1" dirty="0" err="1">
                <a:latin typeface="Arial" panose="020B0604020202020204" pitchFamily="34" charset="0"/>
                <a:cs typeface="Arial" panose="020B0604020202020204" pitchFamily="34" charset="0"/>
              </a:rPr>
              <a:t>ThermoFisher</a:t>
            </a:r>
            <a:endParaRPr lang="de-DE"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7168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FDDFC8-EF54-3ECD-D82E-F9E1BCB53030}"/>
              </a:ext>
            </a:extLst>
          </p:cNvPr>
          <p:cNvSpPr>
            <a:spLocks noGrp="1"/>
          </p:cNvSpPr>
          <p:nvPr>
            <p:ph type="title"/>
          </p:nvPr>
        </p:nvSpPr>
        <p:spPr/>
        <p:txBody>
          <a:bodyPr/>
          <a:lstStyle/>
          <a:p>
            <a:r>
              <a:rPr lang="de-DE" dirty="0"/>
              <a:t>Die ersten Vorversuche </a:t>
            </a:r>
            <a:r>
              <a:rPr lang="de-DE" dirty="0">
                <a:sym typeface="Wingdings" panose="05000000000000000000" pitchFamily="2" charset="2"/>
              </a:rPr>
              <a:t></a:t>
            </a:r>
            <a:endParaRPr lang="de-DE" dirty="0"/>
          </a:p>
        </p:txBody>
      </p:sp>
      <p:pic>
        <p:nvPicPr>
          <p:cNvPr id="11" name="Inhaltsplatzhalter 10">
            <a:extLst>
              <a:ext uri="{FF2B5EF4-FFF2-40B4-BE49-F238E27FC236}">
                <a16:creationId xmlns:a16="http://schemas.microsoft.com/office/drawing/2014/main" id="{5ADCB07A-CBDA-43EE-9869-A9942EB5F8EA}"/>
              </a:ext>
            </a:extLst>
          </p:cNvPr>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5678488" y="3498056"/>
            <a:ext cx="914400" cy="561975"/>
          </a:xfrm>
        </p:spPr>
      </p:pic>
      <p:pic>
        <p:nvPicPr>
          <p:cNvPr id="5" name="Grafik 4">
            <a:extLst>
              <a:ext uri="{FF2B5EF4-FFF2-40B4-BE49-F238E27FC236}">
                <a16:creationId xmlns:a16="http://schemas.microsoft.com/office/drawing/2014/main" id="{D9174B9D-18A9-A7F2-CD30-4E6864B65263}"/>
              </a:ext>
            </a:extLst>
          </p:cNvPr>
          <p:cNvPicPr>
            <a:picLocks noChangeAspect="1"/>
          </p:cNvPicPr>
          <p:nvPr/>
        </p:nvPicPr>
        <p:blipFill>
          <a:blip r:embed="rId3"/>
          <a:stretch>
            <a:fillRect/>
          </a:stretch>
        </p:blipFill>
        <p:spPr>
          <a:xfrm>
            <a:off x="670791" y="1181381"/>
            <a:ext cx="4077239" cy="3086966"/>
          </a:xfrm>
          <a:prstGeom prst="rect">
            <a:avLst/>
          </a:prstGeom>
          <a:ln w="12700">
            <a:noFill/>
          </a:ln>
          <a:effectLst/>
        </p:spPr>
      </p:pic>
      <p:pic>
        <p:nvPicPr>
          <p:cNvPr id="7" name="Grafik 6">
            <a:extLst>
              <a:ext uri="{FF2B5EF4-FFF2-40B4-BE49-F238E27FC236}">
                <a16:creationId xmlns:a16="http://schemas.microsoft.com/office/drawing/2014/main" id="{795954FC-F1B8-946C-6335-14F3CD2E52F9}"/>
              </a:ext>
            </a:extLst>
          </p:cNvPr>
          <p:cNvPicPr>
            <a:picLocks noChangeAspect="1"/>
          </p:cNvPicPr>
          <p:nvPr/>
        </p:nvPicPr>
        <p:blipFill>
          <a:blip r:embed="rId4"/>
          <a:stretch>
            <a:fillRect/>
          </a:stretch>
        </p:blipFill>
        <p:spPr>
          <a:xfrm>
            <a:off x="3817573" y="1753652"/>
            <a:ext cx="4019899" cy="3244456"/>
          </a:xfrm>
          <a:prstGeom prst="rect">
            <a:avLst/>
          </a:prstGeom>
          <a:ln w="12700">
            <a:noFill/>
          </a:ln>
          <a:effectLst/>
        </p:spPr>
      </p:pic>
      <p:pic>
        <p:nvPicPr>
          <p:cNvPr id="9" name="Grafik 8">
            <a:extLst>
              <a:ext uri="{FF2B5EF4-FFF2-40B4-BE49-F238E27FC236}">
                <a16:creationId xmlns:a16="http://schemas.microsoft.com/office/drawing/2014/main" id="{8CF23CDB-3BC7-9DE6-5233-5E46313B6A59}"/>
              </a:ext>
            </a:extLst>
          </p:cNvPr>
          <p:cNvPicPr>
            <a:picLocks noChangeAspect="1"/>
          </p:cNvPicPr>
          <p:nvPr/>
        </p:nvPicPr>
        <p:blipFill>
          <a:blip r:embed="rId5"/>
          <a:stretch>
            <a:fillRect/>
          </a:stretch>
        </p:blipFill>
        <p:spPr>
          <a:xfrm>
            <a:off x="7523346" y="3005146"/>
            <a:ext cx="3883959" cy="3244455"/>
          </a:xfrm>
          <a:prstGeom prst="rect">
            <a:avLst/>
          </a:prstGeom>
          <a:ln w="12700">
            <a:noFill/>
          </a:ln>
          <a:effectLst/>
        </p:spPr>
      </p:pic>
    </p:spTree>
    <p:extLst>
      <p:ext uri="{BB962C8B-B14F-4D97-AF65-F5344CB8AC3E}">
        <p14:creationId xmlns:p14="http://schemas.microsoft.com/office/powerpoint/2010/main" val="33737920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22663-6DC4-55BF-C27D-9EADA7C3C92D}"/>
              </a:ext>
            </a:extLst>
          </p:cNvPr>
          <p:cNvSpPr>
            <a:spLocks noGrp="1"/>
          </p:cNvSpPr>
          <p:nvPr>
            <p:ph type="title"/>
          </p:nvPr>
        </p:nvSpPr>
        <p:spPr/>
        <p:txBody>
          <a:bodyPr/>
          <a:lstStyle/>
          <a:p>
            <a:r>
              <a:rPr lang="de-DE"/>
              <a:t>Aktueller Stand Papierspritzguss</a:t>
            </a:r>
            <a:br>
              <a:rPr lang="de-DE"/>
            </a:br>
            <a:r>
              <a:rPr lang="de-DE"/>
              <a:t>Verfahrensvergleich</a:t>
            </a:r>
            <a:endParaRPr lang="de-DE" dirty="0"/>
          </a:p>
        </p:txBody>
      </p:sp>
      <p:sp>
        <p:nvSpPr>
          <p:cNvPr id="6" name="Inhaltsplatzhalter 5">
            <a:extLst>
              <a:ext uri="{FF2B5EF4-FFF2-40B4-BE49-F238E27FC236}">
                <a16:creationId xmlns:a16="http://schemas.microsoft.com/office/drawing/2014/main" id="{2F430D0A-6D1E-43D1-9792-5C61B1A24E55}"/>
              </a:ext>
            </a:extLst>
          </p:cNvPr>
          <p:cNvSpPr>
            <a:spLocks noGrp="1"/>
          </p:cNvSpPr>
          <p:nvPr>
            <p:ph sz="half" idx="2"/>
          </p:nvPr>
        </p:nvSpPr>
        <p:spPr/>
        <p:txBody>
          <a:bodyPr/>
          <a:lstStyle/>
          <a:p>
            <a:endParaRPr lang="de-DE" dirty="0"/>
          </a:p>
        </p:txBody>
      </p:sp>
      <p:sp>
        <p:nvSpPr>
          <p:cNvPr id="8" name="Foliennummernplatzhalter 3">
            <a:extLst>
              <a:ext uri="{FF2B5EF4-FFF2-40B4-BE49-F238E27FC236}">
                <a16:creationId xmlns:a16="http://schemas.microsoft.com/office/drawing/2014/main" id="{28815FC7-0EA1-4A87-A38D-01023618BAAD}"/>
              </a:ext>
            </a:extLst>
          </p:cNvPr>
          <p:cNvSpPr>
            <a:spLocks noGrp="1"/>
          </p:cNvSpPr>
          <p:nvPr>
            <p:ph type="sldNum" sz="quarter" idx="4294967295"/>
          </p:nvPr>
        </p:nvSpPr>
        <p:spPr>
          <a:xfrm>
            <a:off x="11698288" y="6457950"/>
            <a:ext cx="493712" cy="365125"/>
          </a:xfrm>
          <a:prstGeom prst="rect">
            <a:avLst/>
          </a:prstGeom>
        </p:spPr>
        <p:txBody>
          <a:bodyPr anchor="ctr"/>
          <a:lstStyle/>
          <a:p>
            <a:pPr algn="ctr"/>
            <a:fld id="{7CCD18D1-1A04-4811-82D8-84E7C5FF9B4A}" type="slidenum">
              <a:rPr lang="de-DE" dirty="0" smtClean="0">
                <a:solidFill>
                  <a:srgbClr val="FFFFFF"/>
                </a:solidFill>
                <a:latin typeface="Exo 2" panose="020B0604020202020204" charset="0"/>
              </a:rPr>
              <a:pPr algn="ctr"/>
              <a:t>22</a:t>
            </a:fld>
            <a:endParaRPr lang="de-DE" dirty="0">
              <a:solidFill>
                <a:srgbClr val="FFFFFF"/>
              </a:solidFill>
              <a:latin typeface="Exo 2" panose="020B0604020202020204" charset="0"/>
            </a:endParaRPr>
          </a:p>
        </p:txBody>
      </p:sp>
      <p:graphicFrame>
        <p:nvGraphicFramePr>
          <p:cNvPr id="5" name="Diagramm 4">
            <a:extLst>
              <a:ext uri="{FF2B5EF4-FFF2-40B4-BE49-F238E27FC236}">
                <a16:creationId xmlns:a16="http://schemas.microsoft.com/office/drawing/2014/main" id="{95C5CD57-5A52-385F-8C7C-EF0AD04C59A8}"/>
              </a:ext>
            </a:extLst>
          </p:cNvPr>
          <p:cNvGraphicFramePr/>
          <p:nvPr/>
        </p:nvGraphicFramePr>
        <p:xfrm>
          <a:off x="1475756" y="1272582"/>
          <a:ext cx="8950842" cy="3022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PIM material made by pulp, starch and water">
            <a:extLst>
              <a:ext uri="{FF2B5EF4-FFF2-40B4-BE49-F238E27FC236}">
                <a16:creationId xmlns:a16="http://schemas.microsoft.com/office/drawing/2014/main" id="{FBD24C7C-1112-B730-B28B-EBB78B4CC695}"/>
              </a:ext>
            </a:extLst>
          </p:cNvPr>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a:stretch/>
        </p:blipFill>
        <p:spPr bwMode="auto">
          <a:xfrm>
            <a:off x="4584625" y="3813783"/>
            <a:ext cx="2733101" cy="2726779"/>
          </a:xfrm>
          <a:prstGeom prst="ellipse">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2B2C8836-54F5-78B5-7AEE-042E58F50718}"/>
              </a:ext>
            </a:extLst>
          </p:cNvPr>
          <p:cNvPicPr>
            <a:picLocks noChangeAspect="1"/>
          </p:cNvPicPr>
          <p:nvPr/>
        </p:nvPicPr>
        <p:blipFill>
          <a:blip r:embed="rId8"/>
          <a:stretch>
            <a:fillRect/>
          </a:stretch>
        </p:blipFill>
        <p:spPr>
          <a:xfrm>
            <a:off x="1475756" y="3895917"/>
            <a:ext cx="2568162" cy="2562511"/>
          </a:xfrm>
          <a:prstGeom prst="rect">
            <a:avLst/>
          </a:prstGeom>
        </p:spPr>
      </p:pic>
      <p:sp>
        <p:nvSpPr>
          <p:cNvPr id="10" name="Gleichschenkliges Dreieck 9">
            <a:extLst>
              <a:ext uri="{FF2B5EF4-FFF2-40B4-BE49-F238E27FC236}">
                <a16:creationId xmlns:a16="http://schemas.microsoft.com/office/drawing/2014/main" id="{4546891E-2493-1C3B-75C7-05D526EEBF44}"/>
              </a:ext>
            </a:extLst>
          </p:cNvPr>
          <p:cNvSpPr/>
          <p:nvPr/>
        </p:nvSpPr>
        <p:spPr>
          <a:xfrm>
            <a:off x="7624114" y="4069795"/>
            <a:ext cx="2733101" cy="2214755"/>
          </a:xfrm>
          <a:prstGeom prst="triangl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sz="7200" dirty="0">
                <a:solidFill>
                  <a:schemeClr val="accent1"/>
                </a:solidFill>
              </a:rPr>
              <a:t>?</a:t>
            </a:r>
          </a:p>
        </p:txBody>
      </p:sp>
      <p:pic>
        <p:nvPicPr>
          <p:cNvPr id="11" name="Inhaltsplatzhalter 10">
            <a:extLst>
              <a:ext uri="{FF2B5EF4-FFF2-40B4-BE49-F238E27FC236}">
                <a16:creationId xmlns:a16="http://schemas.microsoft.com/office/drawing/2014/main" id="{54D59C2D-CAEF-41FD-89D6-7FA0D4D623D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457386" y="475931"/>
            <a:ext cx="914400" cy="563880"/>
          </a:xfrm>
          <a:prstGeom prst="rect">
            <a:avLst/>
          </a:prstGeom>
        </p:spPr>
      </p:pic>
    </p:spTree>
    <p:extLst>
      <p:ext uri="{BB962C8B-B14F-4D97-AF65-F5344CB8AC3E}">
        <p14:creationId xmlns:p14="http://schemas.microsoft.com/office/powerpoint/2010/main" val="2072958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96A0BE7-89A2-F5D0-E04F-A5CFD7B7B5E5}"/>
              </a:ext>
            </a:extLst>
          </p:cNvPr>
          <p:cNvSpPr>
            <a:spLocks noGrp="1"/>
          </p:cNvSpPr>
          <p:nvPr>
            <p:ph type="title"/>
          </p:nvPr>
        </p:nvSpPr>
        <p:spPr/>
        <p:txBody>
          <a:bodyPr/>
          <a:lstStyle/>
          <a:p>
            <a:r>
              <a:rPr lang="de-DE" dirty="0"/>
              <a:t>Prozessablauf - Trocknung</a:t>
            </a:r>
          </a:p>
        </p:txBody>
      </p:sp>
      <p:sp>
        <p:nvSpPr>
          <p:cNvPr id="4" name="Inhaltsplatzhalter 3">
            <a:extLst>
              <a:ext uri="{FF2B5EF4-FFF2-40B4-BE49-F238E27FC236}">
                <a16:creationId xmlns:a16="http://schemas.microsoft.com/office/drawing/2014/main" id="{D1E63A71-6868-1C2E-1624-AF3E8C78C698}"/>
              </a:ext>
            </a:extLst>
          </p:cNvPr>
          <p:cNvSpPr>
            <a:spLocks noGrp="1"/>
          </p:cNvSpPr>
          <p:nvPr>
            <p:ph sz="half" idx="2"/>
          </p:nvPr>
        </p:nvSpPr>
        <p:spPr>
          <a:xfrm>
            <a:off x="592039" y="1517433"/>
            <a:ext cx="6574305" cy="4522266"/>
          </a:xfrm>
        </p:spPr>
        <p:txBody>
          <a:bodyPr/>
          <a:lstStyle/>
          <a:p>
            <a:pPr marL="548640" indent="-548640"/>
            <a:r>
              <a:rPr lang="de-DE" dirty="0">
                <a:latin typeface="+mj-lt"/>
              </a:rPr>
              <a:t>Tauchkantenwerkzeug</a:t>
            </a:r>
          </a:p>
          <a:p>
            <a:pPr marL="548640" indent="-548640"/>
            <a:r>
              <a:rPr lang="de-DE" dirty="0">
                <a:latin typeface="+mj-lt"/>
              </a:rPr>
              <a:t>Wasseraustrag durch Mikrokanäle</a:t>
            </a:r>
          </a:p>
          <a:p>
            <a:pPr marL="548640" indent="-548640"/>
            <a:r>
              <a:rPr lang="de-DE" dirty="0">
                <a:latin typeface="+mj-lt"/>
              </a:rPr>
              <a:t>Trocknen des Bauteils durch hohe Werkzeugtemperatur</a:t>
            </a:r>
          </a:p>
          <a:p>
            <a:pPr marL="548640" indent="-548640"/>
            <a:r>
              <a:rPr lang="de-DE" dirty="0">
                <a:latin typeface="+mj-lt"/>
              </a:rPr>
              <a:t>Austrag des dabei entstehenden Wasserdampfs durch poröse Strukturen im Werkzeug</a:t>
            </a:r>
          </a:p>
        </p:txBody>
      </p:sp>
      <p:pic>
        <p:nvPicPr>
          <p:cNvPr id="2" name="Grafik 1">
            <a:extLst>
              <a:ext uri="{FF2B5EF4-FFF2-40B4-BE49-F238E27FC236}">
                <a16:creationId xmlns:a16="http://schemas.microsoft.com/office/drawing/2014/main" id="{934D17D8-3A1A-EA12-BAAC-647B8B870E60}"/>
              </a:ext>
            </a:extLst>
          </p:cNvPr>
          <p:cNvPicPr>
            <a:picLocks noChangeAspect="1"/>
          </p:cNvPicPr>
          <p:nvPr/>
        </p:nvPicPr>
        <p:blipFill>
          <a:blip r:embed="rId2"/>
          <a:stretch>
            <a:fillRect/>
          </a:stretch>
        </p:blipFill>
        <p:spPr>
          <a:xfrm>
            <a:off x="577240" y="3748629"/>
            <a:ext cx="8344709" cy="2768692"/>
          </a:xfrm>
          <a:prstGeom prst="rect">
            <a:avLst/>
          </a:prstGeom>
        </p:spPr>
      </p:pic>
      <p:pic>
        <p:nvPicPr>
          <p:cNvPr id="5" name="Inhaltsplatzhalter 10">
            <a:extLst>
              <a:ext uri="{FF2B5EF4-FFF2-40B4-BE49-F238E27FC236}">
                <a16:creationId xmlns:a16="http://schemas.microsoft.com/office/drawing/2014/main" id="{19974D4A-E528-4DFF-A600-F693DA216B6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457386" y="475931"/>
            <a:ext cx="914400" cy="563880"/>
          </a:xfrm>
          <a:prstGeom prst="rect">
            <a:avLst/>
          </a:prstGeom>
        </p:spPr>
      </p:pic>
      <p:pic>
        <p:nvPicPr>
          <p:cNvPr id="7" name="Grafik 6">
            <a:extLst>
              <a:ext uri="{FF2B5EF4-FFF2-40B4-BE49-F238E27FC236}">
                <a16:creationId xmlns:a16="http://schemas.microsoft.com/office/drawing/2014/main" id="{59AEE2CE-9DDF-4E3E-BDC3-7D3F29946F5E}"/>
              </a:ext>
            </a:extLst>
          </p:cNvPr>
          <p:cNvPicPr>
            <a:picLocks noChangeAspect="1"/>
          </p:cNvPicPr>
          <p:nvPr/>
        </p:nvPicPr>
        <p:blipFill>
          <a:blip r:embed="rId4"/>
          <a:stretch>
            <a:fillRect/>
          </a:stretch>
        </p:blipFill>
        <p:spPr>
          <a:xfrm>
            <a:off x="7181143" y="1613126"/>
            <a:ext cx="4429743" cy="2343477"/>
          </a:xfrm>
          <a:prstGeom prst="rect">
            <a:avLst/>
          </a:prstGeom>
          <a:ln>
            <a:solidFill>
              <a:schemeClr val="accent1"/>
            </a:solidFill>
          </a:ln>
        </p:spPr>
      </p:pic>
    </p:spTree>
    <p:extLst>
      <p:ext uri="{BB962C8B-B14F-4D97-AF65-F5344CB8AC3E}">
        <p14:creationId xmlns:p14="http://schemas.microsoft.com/office/powerpoint/2010/main" val="41419823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8D169-4B22-467E-A469-90BE682C8DC5}"/>
              </a:ext>
            </a:extLst>
          </p:cNvPr>
          <p:cNvSpPr>
            <a:spLocks noGrp="1"/>
          </p:cNvSpPr>
          <p:nvPr>
            <p:ph type="title"/>
          </p:nvPr>
        </p:nvSpPr>
        <p:spPr>
          <a:xfrm>
            <a:off x="577240" y="2954017"/>
            <a:ext cx="9655331" cy="1076857"/>
          </a:xfrm>
        </p:spPr>
        <p:txBody>
          <a:bodyPr/>
          <a:lstStyle/>
          <a:p>
            <a:r>
              <a:rPr lang="de-DE" sz="4800" dirty="0"/>
              <a:t>Modularität</a:t>
            </a:r>
          </a:p>
        </p:txBody>
      </p:sp>
    </p:spTree>
    <p:extLst>
      <p:ext uri="{BB962C8B-B14F-4D97-AF65-F5344CB8AC3E}">
        <p14:creationId xmlns:p14="http://schemas.microsoft.com/office/powerpoint/2010/main" val="2796394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83F8DB-2101-4E35-85A1-C172E1E93825}"/>
              </a:ext>
            </a:extLst>
          </p:cNvPr>
          <p:cNvSpPr>
            <a:spLocks noGrp="1"/>
          </p:cNvSpPr>
          <p:nvPr>
            <p:ph type="title"/>
          </p:nvPr>
        </p:nvSpPr>
        <p:spPr/>
        <p:txBody>
          <a:bodyPr/>
          <a:lstStyle/>
          <a:p>
            <a:r>
              <a:rPr lang="de-DE" dirty="0"/>
              <a:t>R-Strategien: Woher kann Wertschöpfung kommen?</a:t>
            </a:r>
          </a:p>
        </p:txBody>
      </p:sp>
      <p:pic>
        <p:nvPicPr>
          <p:cNvPr id="5" name="Inhaltsplatzhalter 4">
            <a:extLst>
              <a:ext uri="{FF2B5EF4-FFF2-40B4-BE49-F238E27FC236}">
                <a16:creationId xmlns:a16="http://schemas.microsoft.com/office/drawing/2014/main" id="{62F8CCFD-BFCB-46CC-BB05-A24790CA0462}"/>
              </a:ext>
            </a:extLst>
          </p:cNvPr>
          <p:cNvPicPr>
            <a:picLocks noGrp="1" noChangeAspect="1"/>
          </p:cNvPicPr>
          <p:nvPr>
            <p:ph sz="half" idx="2"/>
          </p:nvPr>
        </p:nvPicPr>
        <p:blipFill>
          <a:blip r:embed="rId2" cstate="email">
            <a:extLst>
              <a:ext uri="{28A0092B-C50C-407E-A947-70E740481C1C}">
                <a14:useLocalDpi xmlns:a14="http://schemas.microsoft.com/office/drawing/2010/main" val="0"/>
              </a:ext>
            </a:extLst>
          </a:blip>
          <a:stretch>
            <a:fillRect/>
          </a:stretch>
        </p:blipFill>
        <p:spPr>
          <a:xfrm>
            <a:off x="577240" y="1357664"/>
            <a:ext cx="9422673" cy="4589445"/>
          </a:xfrm>
        </p:spPr>
      </p:pic>
      <p:sp>
        <p:nvSpPr>
          <p:cNvPr id="6" name="Rechteck 5">
            <a:extLst>
              <a:ext uri="{FF2B5EF4-FFF2-40B4-BE49-F238E27FC236}">
                <a16:creationId xmlns:a16="http://schemas.microsoft.com/office/drawing/2014/main" id="{B232C837-FBBC-4D25-9B06-A8D53C6CFB22}"/>
              </a:ext>
            </a:extLst>
          </p:cNvPr>
          <p:cNvSpPr/>
          <p:nvPr/>
        </p:nvSpPr>
        <p:spPr>
          <a:xfrm>
            <a:off x="577240" y="5947109"/>
            <a:ext cx="3536546" cy="261610"/>
          </a:xfrm>
          <a:prstGeom prst="rect">
            <a:avLst/>
          </a:prstGeom>
        </p:spPr>
        <p:txBody>
          <a:bodyPr wrap="none">
            <a:spAutoFit/>
          </a:bodyPr>
          <a:lstStyle/>
          <a:p>
            <a:r>
              <a:rPr lang="de-DE" sz="1100" dirty="0"/>
              <a:t>Quelle: FENWIS GmbH, prosperkolleg.de/r-strategien</a:t>
            </a:r>
          </a:p>
        </p:txBody>
      </p:sp>
    </p:spTree>
    <p:extLst>
      <p:ext uri="{BB962C8B-B14F-4D97-AF65-F5344CB8AC3E}">
        <p14:creationId xmlns:p14="http://schemas.microsoft.com/office/powerpoint/2010/main" val="3828844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8F2C74-DCFF-4510-BE79-5CDA7C206E57}"/>
              </a:ext>
            </a:extLst>
          </p:cNvPr>
          <p:cNvSpPr>
            <a:spLocks noGrp="1"/>
          </p:cNvSpPr>
          <p:nvPr>
            <p:ph type="title"/>
          </p:nvPr>
        </p:nvSpPr>
        <p:spPr/>
        <p:txBody>
          <a:bodyPr/>
          <a:lstStyle/>
          <a:p>
            <a:r>
              <a:rPr lang="de-DE" dirty="0"/>
              <a:t>Betrachten wir Papier als modularen Leichtbauwerkstoff</a:t>
            </a:r>
          </a:p>
        </p:txBody>
      </p:sp>
      <p:pic>
        <p:nvPicPr>
          <p:cNvPr id="4" name="Grafik 3">
            <a:extLst>
              <a:ext uri="{FF2B5EF4-FFF2-40B4-BE49-F238E27FC236}">
                <a16:creationId xmlns:a16="http://schemas.microsoft.com/office/drawing/2014/main" id="{9F00E6FB-2CDB-4F02-A60E-4F4BC7F177BB}"/>
              </a:ext>
            </a:extLst>
          </p:cNvPr>
          <p:cNvPicPr>
            <a:picLocks noChangeAspect="1"/>
          </p:cNvPicPr>
          <p:nvPr/>
        </p:nvPicPr>
        <p:blipFill rotWithShape="1">
          <a:blip r:embed="rId2"/>
          <a:srcRect l="2809"/>
          <a:stretch/>
        </p:blipFill>
        <p:spPr>
          <a:xfrm>
            <a:off x="592039" y="1517432"/>
            <a:ext cx="6032510" cy="4522267"/>
          </a:xfrm>
          <a:prstGeom prst="rect">
            <a:avLst/>
          </a:prstGeom>
        </p:spPr>
      </p:pic>
      <p:pic>
        <p:nvPicPr>
          <p:cNvPr id="6" name="Inhaltsplatzhalter 5">
            <a:extLst>
              <a:ext uri="{FF2B5EF4-FFF2-40B4-BE49-F238E27FC236}">
                <a16:creationId xmlns:a16="http://schemas.microsoft.com/office/drawing/2014/main" id="{4F1DCEEA-DC11-4319-8FE3-91FE0D331D2F}"/>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6685509" y="1820091"/>
            <a:ext cx="2455188" cy="3273583"/>
          </a:xfrm>
        </p:spPr>
      </p:pic>
      <p:pic>
        <p:nvPicPr>
          <p:cNvPr id="10" name="Grafik 9">
            <a:extLst>
              <a:ext uri="{FF2B5EF4-FFF2-40B4-BE49-F238E27FC236}">
                <a16:creationId xmlns:a16="http://schemas.microsoft.com/office/drawing/2014/main" id="{0C1CCDC4-E284-48AF-B501-D24ADCBECD9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9435615" y="1820090"/>
            <a:ext cx="2355162" cy="3273584"/>
          </a:xfrm>
          <a:prstGeom prst="rect">
            <a:avLst/>
          </a:prstGeom>
        </p:spPr>
      </p:pic>
    </p:spTree>
    <p:extLst>
      <p:ext uri="{BB962C8B-B14F-4D97-AF65-F5344CB8AC3E}">
        <p14:creationId xmlns:p14="http://schemas.microsoft.com/office/powerpoint/2010/main" val="3395876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2442EC-943F-4282-B814-0822B1AA8B4A}"/>
              </a:ext>
            </a:extLst>
          </p:cNvPr>
          <p:cNvSpPr>
            <a:spLocks noGrp="1"/>
          </p:cNvSpPr>
          <p:nvPr>
            <p:ph type="title"/>
          </p:nvPr>
        </p:nvSpPr>
        <p:spPr/>
        <p:txBody>
          <a:bodyPr/>
          <a:lstStyle/>
          <a:p>
            <a:r>
              <a:rPr lang="de-DE" dirty="0"/>
              <a:t>Ausblick: Alternative Faserstoffe im Rohstoffeinsatz</a:t>
            </a:r>
          </a:p>
        </p:txBody>
      </p:sp>
      <p:sp>
        <p:nvSpPr>
          <p:cNvPr id="3" name="Inhaltsplatzhalter 2">
            <a:extLst>
              <a:ext uri="{FF2B5EF4-FFF2-40B4-BE49-F238E27FC236}">
                <a16:creationId xmlns:a16="http://schemas.microsoft.com/office/drawing/2014/main" id="{72CA8665-5627-4ACD-9898-685F044AD273}"/>
              </a:ext>
            </a:extLst>
          </p:cNvPr>
          <p:cNvSpPr>
            <a:spLocks noGrp="1"/>
          </p:cNvSpPr>
          <p:nvPr>
            <p:ph sz="half" idx="2"/>
          </p:nvPr>
        </p:nvSpPr>
        <p:spPr>
          <a:xfrm>
            <a:off x="592040" y="1517433"/>
            <a:ext cx="6276594" cy="4522266"/>
          </a:xfrm>
        </p:spPr>
        <p:txBody>
          <a:bodyPr/>
          <a:lstStyle/>
          <a:p>
            <a:endParaRPr lang="de-DE" dirty="0"/>
          </a:p>
        </p:txBody>
      </p:sp>
      <p:pic>
        <p:nvPicPr>
          <p:cNvPr id="4" name="Grafik 3">
            <a:extLst>
              <a:ext uri="{FF2B5EF4-FFF2-40B4-BE49-F238E27FC236}">
                <a16:creationId xmlns:a16="http://schemas.microsoft.com/office/drawing/2014/main" id="{885AD955-ABB6-42A3-8A89-A9B1B77B7B0B}"/>
              </a:ext>
            </a:extLst>
          </p:cNvPr>
          <p:cNvPicPr>
            <a:picLocks noChangeAspect="1"/>
          </p:cNvPicPr>
          <p:nvPr/>
        </p:nvPicPr>
        <p:blipFill rotWithShape="1">
          <a:blip r:embed="rId3"/>
          <a:srcRect b="66777"/>
          <a:stretch/>
        </p:blipFill>
        <p:spPr>
          <a:xfrm>
            <a:off x="7014912" y="1517434"/>
            <a:ext cx="4664954" cy="2418310"/>
          </a:xfrm>
          <a:prstGeom prst="rect">
            <a:avLst/>
          </a:prstGeom>
        </p:spPr>
      </p:pic>
      <p:pic>
        <p:nvPicPr>
          <p:cNvPr id="6" name="Bildplatzhalter 22">
            <a:extLst>
              <a:ext uri="{FF2B5EF4-FFF2-40B4-BE49-F238E27FC236}">
                <a16:creationId xmlns:a16="http://schemas.microsoft.com/office/drawing/2014/main" id="{0CFA5F16-5E9D-431B-8711-7F5E1AD5409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577239" y="1517433"/>
            <a:ext cx="6300249" cy="3075832"/>
          </a:xfrm>
          <a:prstGeom prst="rect">
            <a:avLst/>
          </a:prstGeom>
        </p:spPr>
      </p:pic>
      <p:sp>
        <p:nvSpPr>
          <p:cNvPr id="7" name="Sprechblase: rechteckig 6">
            <a:extLst>
              <a:ext uri="{FF2B5EF4-FFF2-40B4-BE49-F238E27FC236}">
                <a16:creationId xmlns:a16="http://schemas.microsoft.com/office/drawing/2014/main" id="{80E29EA3-34B7-41B4-BFED-0F37A896F39D}"/>
              </a:ext>
            </a:extLst>
          </p:cNvPr>
          <p:cNvSpPr/>
          <p:nvPr/>
        </p:nvSpPr>
        <p:spPr>
          <a:xfrm>
            <a:off x="2682435" y="3795824"/>
            <a:ext cx="2027639" cy="764916"/>
          </a:xfrm>
          <a:prstGeom prst="wedgeRectCallout">
            <a:avLst>
              <a:gd name="adj1" fmla="val -4867"/>
              <a:gd name="adj2" fmla="val -15969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20% </a:t>
            </a:r>
            <a:r>
              <a:rPr lang="de-DE" dirty="0" err="1"/>
              <a:t>Seaweed</a:t>
            </a:r>
            <a:endParaRPr lang="de-DE" dirty="0"/>
          </a:p>
        </p:txBody>
      </p:sp>
      <p:grpSp>
        <p:nvGrpSpPr>
          <p:cNvPr id="9" name="Gruppieren 8">
            <a:extLst>
              <a:ext uri="{FF2B5EF4-FFF2-40B4-BE49-F238E27FC236}">
                <a16:creationId xmlns:a16="http://schemas.microsoft.com/office/drawing/2014/main" id="{0A108C9A-68A2-479E-92E5-B8257A87DDDB}"/>
              </a:ext>
            </a:extLst>
          </p:cNvPr>
          <p:cNvGrpSpPr/>
          <p:nvPr/>
        </p:nvGrpSpPr>
        <p:grpSpPr>
          <a:xfrm>
            <a:off x="7014912" y="4178282"/>
            <a:ext cx="3171187" cy="2485807"/>
            <a:chOff x="9106113" y="1727735"/>
            <a:chExt cx="2363685" cy="1852828"/>
          </a:xfrm>
        </p:grpSpPr>
        <p:pic>
          <p:nvPicPr>
            <p:cNvPr id="10" name="Grafik 9">
              <a:extLst>
                <a:ext uri="{FF2B5EF4-FFF2-40B4-BE49-F238E27FC236}">
                  <a16:creationId xmlns:a16="http://schemas.microsoft.com/office/drawing/2014/main" id="{14DFD252-AD52-46E6-B581-8701A7DB3400}"/>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9151031" y="1727735"/>
              <a:ext cx="864000" cy="864000"/>
            </a:xfrm>
            <a:prstGeom prst="ellipse">
              <a:avLst/>
            </a:prstGeom>
          </p:spPr>
        </p:pic>
        <p:sp>
          <p:nvSpPr>
            <p:cNvPr id="11" name="Rechteck: abgerundete Ecken 10">
              <a:extLst>
                <a:ext uri="{FF2B5EF4-FFF2-40B4-BE49-F238E27FC236}">
                  <a16:creationId xmlns:a16="http://schemas.microsoft.com/office/drawing/2014/main" id="{C32B924C-9A35-4E11-A7BB-B99EF44B063D}"/>
                </a:ext>
              </a:extLst>
            </p:cNvPr>
            <p:cNvSpPr/>
            <p:nvPr/>
          </p:nvSpPr>
          <p:spPr>
            <a:xfrm>
              <a:off x="9151033" y="2702106"/>
              <a:ext cx="1457783" cy="237019"/>
            </a:xfrm>
            <a:prstGeom prst="roundRect">
              <a:avLst>
                <a:gd name="adj" fmla="val 50000"/>
              </a:avLst>
            </a:prstGeom>
            <a:solidFill>
              <a:srgbClr val="62B45A"/>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p>
              <a:pPr algn="ctr"/>
              <a:r>
                <a:rPr lang="de-DE" sz="1600" b="1" dirty="0">
                  <a:latin typeface="Arial" panose="020B0604020202020204" pitchFamily="34" charset="0"/>
                  <a:ea typeface="Verdana" panose="020B0604030504040204" pitchFamily="34" charset="0"/>
                  <a:cs typeface="Arial" panose="020B0604020202020204" pitchFamily="34" charset="0"/>
                </a:rPr>
                <a:t>Dr. Martin </a:t>
              </a:r>
              <a:r>
                <a:rPr lang="de-DE" sz="1600" b="1" dirty="0" err="1">
                  <a:latin typeface="Arial" panose="020B0604020202020204" pitchFamily="34" charset="0"/>
                  <a:ea typeface="Verdana" panose="020B0604030504040204" pitchFamily="34" charset="0"/>
                  <a:cs typeface="Arial" panose="020B0604020202020204" pitchFamily="34" charset="0"/>
                </a:rPr>
                <a:t>Zahel</a:t>
              </a:r>
              <a:endParaRPr lang="de-DE" sz="1600" b="1" dirty="0">
                <a:latin typeface="Arial" panose="020B0604020202020204" pitchFamily="34" charset="0"/>
                <a:ea typeface="Verdana" panose="020B060403050404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ADD1B009-F5B6-4273-89FC-E49A2BD4A69C}"/>
                </a:ext>
              </a:extLst>
            </p:cNvPr>
            <p:cNvSpPr txBox="1"/>
            <p:nvPr/>
          </p:nvSpPr>
          <p:spPr>
            <a:xfrm>
              <a:off x="9106113" y="2995531"/>
              <a:ext cx="2255781" cy="585032"/>
            </a:xfrm>
            <a:prstGeom prst="rect">
              <a:avLst/>
            </a:prstGeom>
            <a:noFill/>
          </p:spPr>
          <p:txBody>
            <a:bodyPr wrap="square" rtlCol="0">
              <a:spAutoFit/>
            </a:bodyPr>
            <a:lstStyle/>
            <a:p>
              <a:pPr>
                <a:lnSpc>
                  <a:spcPct val="110000"/>
                </a:lnSpc>
                <a:spcAft>
                  <a:spcPct val="0"/>
                </a:spcAft>
                <a:tabLst>
                  <a:tab pos="180000" algn="l"/>
                </a:tabLst>
              </a:pPr>
              <a:r>
                <a:rPr lang="de-DE" altLang="de-DE" sz="1400" b="1" dirty="0">
                  <a:solidFill>
                    <a:srgbClr val="005A9A"/>
                  </a:solidFill>
                  <a:latin typeface="Arial" panose="020B0604020202020204" pitchFamily="34" charset="0"/>
                  <a:ea typeface="Verdana" panose="020B0604030504040204" pitchFamily="34" charset="0"/>
                  <a:cs typeface="Arial" panose="020B0604020202020204" pitchFamily="34" charset="0"/>
                </a:rPr>
                <a:t>T</a:t>
              </a:r>
              <a:r>
                <a:rPr lang="de-DE" altLang="de-DE" sz="1400" dirty="0">
                  <a:solidFill>
                    <a:srgbClr val="005A9A"/>
                  </a:solidFill>
                  <a:latin typeface="Arial" panose="020B0604020202020204" pitchFamily="34" charset="0"/>
                  <a:ea typeface="Verdana" panose="020B0604030504040204" pitchFamily="34" charset="0"/>
                  <a:cs typeface="Arial" panose="020B0604020202020204" pitchFamily="34" charset="0"/>
                </a:rPr>
                <a:t>	03529-551-674</a:t>
              </a:r>
            </a:p>
            <a:p>
              <a:pPr>
                <a:lnSpc>
                  <a:spcPct val="110000"/>
                </a:lnSpc>
                <a:spcAft>
                  <a:spcPct val="0"/>
                </a:spcAft>
                <a:tabLst>
                  <a:tab pos="180000" algn="l"/>
                </a:tabLst>
              </a:pPr>
              <a:r>
                <a:rPr lang="de-DE" altLang="de-DE" sz="1400" b="1" dirty="0">
                  <a:solidFill>
                    <a:srgbClr val="005A9A"/>
                  </a:solidFill>
                  <a:latin typeface="Arial" panose="020B0604020202020204" pitchFamily="34" charset="0"/>
                  <a:ea typeface="Verdana" panose="020B0604030504040204" pitchFamily="34" charset="0"/>
                  <a:cs typeface="Arial" panose="020B0604020202020204" pitchFamily="34" charset="0"/>
                </a:rPr>
                <a:t>M</a:t>
              </a:r>
              <a:r>
                <a:rPr lang="de-DE" altLang="de-DE" sz="1400" dirty="0">
                  <a:solidFill>
                    <a:srgbClr val="005A9A"/>
                  </a:solidFill>
                  <a:latin typeface="Arial" panose="020B0604020202020204" pitchFamily="34" charset="0"/>
                  <a:ea typeface="Verdana" panose="020B0604030504040204" pitchFamily="34" charset="0"/>
                  <a:cs typeface="Arial" panose="020B0604020202020204" pitchFamily="34" charset="0"/>
                </a:rPr>
                <a:t>	0176-12146-350</a:t>
              </a:r>
            </a:p>
            <a:p>
              <a:pPr>
                <a:lnSpc>
                  <a:spcPct val="110000"/>
                </a:lnSpc>
                <a:spcAft>
                  <a:spcPct val="0"/>
                </a:spcAft>
                <a:tabLst>
                  <a:tab pos="180000" algn="l"/>
                </a:tabLst>
              </a:pPr>
              <a:r>
                <a:rPr lang="de-DE" altLang="de-DE" sz="1400" b="1" dirty="0">
                  <a:solidFill>
                    <a:srgbClr val="005A9A"/>
                  </a:solidFill>
                  <a:latin typeface="Arial" panose="020B0604020202020204" pitchFamily="34" charset="0"/>
                  <a:ea typeface="Verdana" panose="020B0604030504040204" pitchFamily="34" charset="0"/>
                  <a:cs typeface="Arial" panose="020B0604020202020204" pitchFamily="34" charset="0"/>
                </a:rPr>
                <a:t>E</a:t>
              </a:r>
              <a:r>
                <a:rPr lang="de-DE" altLang="de-DE" sz="1400" dirty="0">
                  <a:solidFill>
                    <a:srgbClr val="005A9A"/>
                  </a:solidFill>
                  <a:latin typeface="Arial" panose="020B0604020202020204" pitchFamily="34" charset="0"/>
                  <a:ea typeface="Verdana" panose="020B0604030504040204" pitchFamily="34" charset="0"/>
                  <a:cs typeface="Arial" panose="020B0604020202020204" pitchFamily="34" charset="0"/>
                </a:rPr>
                <a:t>	martin.zahel@ptspaper.de</a:t>
              </a:r>
              <a:endParaRPr lang="de-DE" sz="1400" dirty="0">
                <a:solidFill>
                  <a:srgbClr val="005A9A"/>
                </a:solidFill>
                <a:latin typeface="Arial" panose="020B0604020202020204" pitchFamily="34" charset="0"/>
                <a:ea typeface="Verdana" panose="020B060403050404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07AB01F2-ACBE-4575-AA4F-9DF7AD180D63}"/>
                </a:ext>
              </a:extLst>
            </p:cNvPr>
            <p:cNvSpPr txBox="1"/>
            <p:nvPr/>
          </p:nvSpPr>
          <p:spPr>
            <a:xfrm>
              <a:off x="10060136" y="1863310"/>
              <a:ext cx="1409662" cy="768507"/>
            </a:xfrm>
            <a:prstGeom prst="rect">
              <a:avLst/>
            </a:prstGeom>
            <a:noFill/>
          </p:spPr>
          <p:txBody>
            <a:bodyPr wrap="square" rtlCol="0">
              <a:spAutoFit/>
            </a:bodyPr>
            <a:lstStyle/>
            <a:p>
              <a:pPr>
                <a:spcAft>
                  <a:spcPts val="600"/>
                </a:spcAft>
              </a:pPr>
              <a:r>
                <a:rPr lang="en-US" altLang="de-DE" sz="1400" dirty="0">
                  <a:solidFill>
                    <a:srgbClr val="005A9A"/>
                  </a:solidFill>
                  <a:latin typeface="Arial" panose="020B0604020202020204" pitchFamily="34" charset="0"/>
                  <a:ea typeface="Verdana" panose="020B0604030504040204" pitchFamily="34" charset="0"/>
                  <a:cs typeface="Arial" panose="020B0604020202020204" pitchFamily="34" charset="0"/>
                </a:rPr>
                <a:t>Head of Business Division</a:t>
              </a:r>
            </a:p>
            <a:p>
              <a:pPr>
                <a:spcAft>
                  <a:spcPts val="600"/>
                </a:spcAft>
              </a:pPr>
              <a:r>
                <a:rPr lang="de-DE" altLang="de-DE" sz="1400" dirty="0" err="1">
                  <a:solidFill>
                    <a:srgbClr val="005A9A"/>
                  </a:solidFill>
                  <a:latin typeface="Arial" panose="020B0604020202020204" pitchFamily="34" charset="0"/>
                  <a:ea typeface="Verdana" panose="020B0604030504040204" pitchFamily="34" charset="0"/>
                  <a:cs typeface="Arial" panose="020B0604020202020204" pitchFamily="34" charset="0"/>
                </a:rPr>
                <a:t>Fibres</a:t>
              </a:r>
              <a:r>
                <a:rPr lang="de-DE" altLang="de-DE" sz="1400" dirty="0">
                  <a:solidFill>
                    <a:srgbClr val="005A9A"/>
                  </a:solidFill>
                  <a:latin typeface="Arial" panose="020B0604020202020204" pitchFamily="34" charset="0"/>
                  <a:ea typeface="Verdana" panose="020B0604030504040204" pitchFamily="34" charset="0"/>
                  <a:cs typeface="Arial" panose="020B0604020202020204" pitchFamily="34" charset="0"/>
                </a:rPr>
                <a:t> &amp;</a:t>
              </a:r>
              <a:br>
                <a:rPr lang="de-DE" altLang="de-DE" sz="1400" dirty="0">
                  <a:solidFill>
                    <a:srgbClr val="005A9A"/>
                  </a:solidFill>
                  <a:latin typeface="Arial" panose="020B0604020202020204" pitchFamily="34" charset="0"/>
                  <a:ea typeface="Verdana" panose="020B0604030504040204" pitchFamily="34" charset="0"/>
                  <a:cs typeface="Arial" panose="020B0604020202020204" pitchFamily="34" charset="0"/>
                </a:rPr>
              </a:br>
              <a:r>
                <a:rPr lang="de-DE" altLang="de-DE" sz="1400" dirty="0">
                  <a:solidFill>
                    <a:srgbClr val="005A9A"/>
                  </a:solidFill>
                  <a:latin typeface="Arial" panose="020B0604020202020204" pitchFamily="34" charset="0"/>
                  <a:ea typeface="Verdana" panose="020B0604030504040204" pitchFamily="34" charset="0"/>
                  <a:cs typeface="Arial" panose="020B0604020202020204" pitchFamily="34" charset="0"/>
                </a:rPr>
                <a:t>Composites</a:t>
              </a:r>
            </a:p>
          </p:txBody>
        </p:sp>
      </p:grpSp>
    </p:spTree>
    <p:extLst>
      <p:ext uri="{BB962C8B-B14F-4D97-AF65-F5344CB8AC3E}">
        <p14:creationId xmlns:p14="http://schemas.microsoft.com/office/powerpoint/2010/main" val="1189603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9ACCD7-8C01-4559-80D2-D62DDEAA629A}"/>
              </a:ext>
            </a:extLst>
          </p:cNvPr>
          <p:cNvSpPr>
            <a:spLocks noGrp="1"/>
          </p:cNvSpPr>
          <p:nvPr>
            <p:ph type="title"/>
          </p:nvPr>
        </p:nvSpPr>
        <p:spPr/>
        <p:txBody>
          <a:bodyPr/>
          <a:lstStyle/>
          <a:p>
            <a:r>
              <a:rPr lang="de-DE" dirty="0"/>
              <a:t>Verpackungsinnovationen mit Papier:</a:t>
            </a:r>
            <a:br>
              <a:rPr lang="de-DE" dirty="0"/>
            </a:br>
            <a:r>
              <a:rPr lang="de-DE" dirty="0"/>
              <a:t>Deutscher Verpackungspreis 2024</a:t>
            </a:r>
          </a:p>
        </p:txBody>
      </p:sp>
      <p:sp>
        <p:nvSpPr>
          <p:cNvPr id="3" name="Inhaltsplatzhalter 2">
            <a:extLst>
              <a:ext uri="{FF2B5EF4-FFF2-40B4-BE49-F238E27FC236}">
                <a16:creationId xmlns:a16="http://schemas.microsoft.com/office/drawing/2014/main" id="{586D38C7-B5D0-4BE1-88F1-3132E4E45218}"/>
              </a:ext>
            </a:extLst>
          </p:cNvPr>
          <p:cNvSpPr>
            <a:spLocks noGrp="1"/>
          </p:cNvSpPr>
          <p:nvPr>
            <p:ph sz="half" idx="2"/>
          </p:nvPr>
        </p:nvSpPr>
        <p:spPr/>
        <p:txBody>
          <a:bodyPr/>
          <a:lstStyle/>
          <a:p>
            <a:endParaRPr lang="de-DE" dirty="0"/>
          </a:p>
        </p:txBody>
      </p:sp>
      <p:pic>
        <p:nvPicPr>
          <p:cNvPr id="4" name="Grafik 3">
            <a:extLst>
              <a:ext uri="{FF2B5EF4-FFF2-40B4-BE49-F238E27FC236}">
                <a16:creationId xmlns:a16="http://schemas.microsoft.com/office/drawing/2014/main" id="{454C35D6-95D0-4421-8314-FCAEB9C51339}"/>
              </a:ext>
            </a:extLst>
          </p:cNvPr>
          <p:cNvPicPr>
            <a:picLocks noChangeAspect="1"/>
          </p:cNvPicPr>
          <p:nvPr/>
        </p:nvPicPr>
        <p:blipFill>
          <a:blip r:embed="rId3"/>
          <a:stretch>
            <a:fillRect/>
          </a:stretch>
        </p:blipFill>
        <p:spPr>
          <a:xfrm>
            <a:off x="7805483" y="1517433"/>
            <a:ext cx="3978195" cy="3558084"/>
          </a:xfrm>
          <a:prstGeom prst="rect">
            <a:avLst/>
          </a:prstGeom>
        </p:spPr>
      </p:pic>
      <p:pic>
        <p:nvPicPr>
          <p:cNvPr id="12" name="Grafik 11">
            <a:extLst>
              <a:ext uri="{FF2B5EF4-FFF2-40B4-BE49-F238E27FC236}">
                <a16:creationId xmlns:a16="http://schemas.microsoft.com/office/drawing/2014/main" id="{9653FE1E-E36F-4680-B107-9821BD2F9D7B}"/>
              </a:ext>
            </a:extLst>
          </p:cNvPr>
          <p:cNvPicPr>
            <a:picLocks noChangeAspect="1"/>
          </p:cNvPicPr>
          <p:nvPr/>
        </p:nvPicPr>
        <p:blipFill>
          <a:blip r:embed="rId4"/>
          <a:stretch>
            <a:fillRect/>
          </a:stretch>
        </p:blipFill>
        <p:spPr>
          <a:xfrm>
            <a:off x="110819" y="1488310"/>
            <a:ext cx="3772427" cy="4646944"/>
          </a:xfrm>
          <a:prstGeom prst="rect">
            <a:avLst/>
          </a:prstGeom>
        </p:spPr>
      </p:pic>
      <p:pic>
        <p:nvPicPr>
          <p:cNvPr id="5" name="Grafik 4">
            <a:extLst>
              <a:ext uri="{FF2B5EF4-FFF2-40B4-BE49-F238E27FC236}">
                <a16:creationId xmlns:a16="http://schemas.microsoft.com/office/drawing/2014/main" id="{0DE61A57-AD05-48E4-9121-3F36260EDFD2}"/>
              </a:ext>
            </a:extLst>
          </p:cNvPr>
          <p:cNvPicPr>
            <a:picLocks noChangeAspect="1"/>
          </p:cNvPicPr>
          <p:nvPr/>
        </p:nvPicPr>
        <p:blipFill>
          <a:blip r:embed="rId5"/>
          <a:stretch>
            <a:fillRect/>
          </a:stretch>
        </p:blipFill>
        <p:spPr>
          <a:xfrm>
            <a:off x="3817787" y="1517433"/>
            <a:ext cx="3883884" cy="2803599"/>
          </a:xfrm>
          <a:prstGeom prst="rect">
            <a:avLst/>
          </a:prstGeom>
        </p:spPr>
      </p:pic>
    </p:spTree>
    <p:extLst>
      <p:ext uri="{BB962C8B-B14F-4D97-AF65-F5344CB8AC3E}">
        <p14:creationId xmlns:p14="http://schemas.microsoft.com/office/powerpoint/2010/main" val="3028602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26FDAB8C-839D-431B-BE5D-9E620FC3042B}"/>
              </a:ext>
            </a:extLst>
          </p:cNvPr>
          <p:cNvSpPr/>
          <p:nvPr/>
        </p:nvSpPr>
        <p:spPr>
          <a:xfrm>
            <a:off x="-361507" y="5389399"/>
            <a:ext cx="13088679" cy="1468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F7FFF248-F351-4061-A474-E9A03B813302}"/>
              </a:ext>
            </a:extLst>
          </p:cNvPr>
          <p:cNvSpPr>
            <a:spLocks noGrp="1"/>
          </p:cNvSpPr>
          <p:nvPr>
            <p:ph type="title"/>
          </p:nvPr>
        </p:nvSpPr>
        <p:spPr/>
        <p:txBody>
          <a:bodyPr/>
          <a:lstStyle/>
          <a:p>
            <a:r>
              <a:rPr lang="de-DE" dirty="0"/>
              <a:t>Verpackungsinnovation mit Kunststoffen: </a:t>
            </a:r>
            <a:r>
              <a:rPr lang="de-DE" dirty="0" err="1"/>
              <a:t>PackTheFuture</a:t>
            </a:r>
            <a:r>
              <a:rPr lang="de-DE" dirty="0"/>
              <a:t> Award</a:t>
            </a:r>
          </a:p>
        </p:txBody>
      </p:sp>
      <p:sp>
        <p:nvSpPr>
          <p:cNvPr id="3" name="Inhaltsplatzhalter 2">
            <a:extLst>
              <a:ext uri="{FF2B5EF4-FFF2-40B4-BE49-F238E27FC236}">
                <a16:creationId xmlns:a16="http://schemas.microsoft.com/office/drawing/2014/main" id="{B9480DDF-06A8-4772-91FC-14EC0C5BAF6A}"/>
              </a:ext>
            </a:extLst>
          </p:cNvPr>
          <p:cNvSpPr>
            <a:spLocks noGrp="1"/>
          </p:cNvSpPr>
          <p:nvPr>
            <p:ph sz="half" idx="2"/>
          </p:nvPr>
        </p:nvSpPr>
        <p:spPr/>
        <p:txBody>
          <a:bodyPr/>
          <a:lstStyle/>
          <a:p>
            <a:endParaRPr lang="de-DE"/>
          </a:p>
        </p:txBody>
      </p:sp>
      <p:grpSp>
        <p:nvGrpSpPr>
          <p:cNvPr id="8" name="Gruppieren 7">
            <a:extLst>
              <a:ext uri="{FF2B5EF4-FFF2-40B4-BE49-F238E27FC236}">
                <a16:creationId xmlns:a16="http://schemas.microsoft.com/office/drawing/2014/main" id="{09EA1DE5-2E20-45DC-8BF3-B4D4AA168D87}"/>
              </a:ext>
            </a:extLst>
          </p:cNvPr>
          <p:cNvGrpSpPr/>
          <p:nvPr/>
        </p:nvGrpSpPr>
        <p:grpSpPr>
          <a:xfrm>
            <a:off x="990645" y="1296300"/>
            <a:ext cx="10290614" cy="6291340"/>
            <a:chOff x="218917" y="147547"/>
            <a:chExt cx="11217488" cy="6858000"/>
          </a:xfrm>
        </p:grpSpPr>
        <p:pic>
          <p:nvPicPr>
            <p:cNvPr id="4" name="Grafik 3">
              <a:extLst>
                <a:ext uri="{FF2B5EF4-FFF2-40B4-BE49-F238E27FC236}">
                  <a16:creationId xmlns:a16="http://schemas.microsoft.com/office/drawing/2014/main" id="{6E260D43-55D0-4F4F-9E2B-4E6D6FD1BCFF}"/>
                </a:ext>
              </a:extLst>
            </p:cNvPr>
            <p:cNvPicPr>
              <a:picLocks noChangeAspect="1"/>
            </p:cNvPicPr>
            <p:nvPr/>
          </p:nvPicPr>
          <p:blipFill>
            <a:blip r:embed="rId3"/>
            <a:stretch>
              <a:fillRect/>
            </a:stretch>
          </p:blipFill>
          <p:spPr>
            <a:xfrm>
              <a:off x="218917" y="147547"/>
              <a:ext cx="2275166" cy="6858000"/>
            </a:xfrm>
            <a:prstGeom prst="rect">
              <a:avLst/>
            </a:prstGeom>
          </p:spPr>
        </p:pic>
        <p:pic>
          <p:nvPicPr>
            <p:cNvPr id="5" name="Grafik 4">
              <a:extLst>
                <a:ext uri="{FF2B5EF4-FFF2-40B4-BE49-F238E27FC236}">
                  <a16:creationId xmlns:a16="http://schemas.microsoft.com/office/drawing/2014/main" id="{7FC00FD2-3ADA-4568-889F-56B76AE53F49}"/>
                </a:ext>
              </a:extLst>
            </p:cNvPr>
            <p:cNvPicPr>
              <a:picLocks noChangeAspect="1"/>
            </p:cNvPicPr>
            <p:nvPr/>
          </p:nvPicPr>
          <p:blipFill>
            <a:blip r:embed="rId4"/>
            <a:stretch>
              <a:fillRect/>
            </a:stretch>
          </p:blipFill>
          <p:spPr>
            <a:xfrm>
              <a:off x="2960431" y="147547"/>
              <a:ext cx="2634803" cy="6858000"/>
            </a:xfrm>
            <a:prstGeom prst="rect">
              <a:avLst/>
            </a:prstGeom>
          </p:spPr>
        </p:pic>
        <p:pic>
          <p:nvPicPr>
            <p:cNvPr id="6" name="Grafik 5">
              <a:extLst>
                <a:ext uri="{FF2B5EF4-FFF2-40B4-BE49-F238E27FC236}">
                  <a16:creationId xmlns:a16="http://schemas.microsoft.com/office/drawing/2014/main" id="{55A390D5-8B3B-4E8F-AC4C-A28CA1B7F2C8}"/>
                </a:ext>
              </a:extLst>
            </p:cNvPr>
            <p:cNvPicPr>
              <a:picLocks noChangeAspect="1"/>
            </p:cNvPicPr>
            <p:nvPr/>
          </p:nvPicPr>
          <p:blipFill>
            <a:blip r:embed="rId5"/>
            <a:stretch>
              <a:fillRect/>
            </a:stretch>
          </p:blipFill>
          <p:spPr>
            <a:xfrm>
              <a:off x="9049842" y="147547"/>
              <a:ext cx="2386563" cy="6858000"/>
            </a:xfrm>
            <a:prstGeom prst="rect">
              <a:avLst/>
            </a:prstGeom>
          </p:spPr>
        </p:pic>
        <p:pic>
          <p:nvPicPr>
            <p:cNvPr id="7" name="Grafik 6">
              <a:extLst>
                <a:ext uri="{FF2B5EF4-FFF2-40B4-BE49-F238E27FC236}">
                  <a16:creationId xmlns:a16="http://schemas.microsoft.com/office/drawing/2014/main" id="{002DE2CE-53D8-4ED2-B995-F6670F225B7E}"/>
                </a:ext>
              </a:extLst>
            </p:cNvPr>
            <p:cNvPicPr>
              <a:picLocks noChangeAspect="1"/>
            </p:cNvPicPr>
            <p:nvPr/>
          </p:nvPicPr>
          <p:blipFill>
            <a:blip r:embed="rId6"/>
            <a:stretch>
              <a:fillRect/>
            </a:stretch>
          </p:blipFill>
          <p:spPr>
            <a:xfrm>
              <a:off x="6055003" y="147547"/>
              <a:ext cx="2221454" cy="6858000"/>
            </a:xfrm>
            <a:prstGeom prst="rect">
              <a:avLst/>
            </a:prstGeom>
          </p:spPr>
        </p:pic>
      </p:grpSp>
    </p:spTree>
    <p:extLst>
      <p:ext uri="{BB962C8B-B14F-4D97-AF65-F5344CB8AC3E}">
        <p14:creationId xmlns:p14="http://schemas.microsoft.com/office/powerpoint/2010/main" val="3495880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3B51C5-1450-46A3-B080-FD0207B4466E}"/>
              </a:ext>
            </a:extLst>
          </p:cNvPr>
          <p:cNvSpPr>
            <a:spLocks noGrp="1"/>
          </p:cNvSpPr>
          <p:nvPr>
            <p:ph type="title"/>
          </p:nvPr>
        </p:nvSpPr>
        <p:spPr/>
        <p:txBody>
          <a:bodyPr/>
          <a:lstStyle/>
          <a:p>
            <a:r>
              <a:rPr lang="de-DE" dirty="0"/>
              <a:t>Zielbild 2050</a:t>
            </a:r>
          </a:p>
        </p:txBody>
      </p:sp>
      <p:sp>
        <p:nvSpPr>
          <p:cNvPr id="3" name="Inhaltsplatzhalter 2">
            <a:extLst>
              <a:ext uri="{FF2B5EF4-FFF2-40B4-BE49-F238E27FC236}">
                <a16:creationId xmlns:a16="http://schemas.microsoft.com/office/drawing/2014/main" id="{4DDCEC4A-4597-4173-9747-8FE8AE54F9F9}"/>
              </a:ext>
            </a:extLst>
          </p:cNvPr>
          <p:cNvSpPr>
            <a:spLocks noGrp="1"/>
          </p:cNvSpPr>
          <p:nvPr>
            <p:ph sz="half" idx="2"/>
          </p:nvPr>
        </p:nvSpPr>
        <p:spPr>
          <a:xfrm>
            <a:off x="592039" y="1517433"/>
            <a:ext cx="6130935" cy="4522266"/>
          </a:xfrm>
        </p:spPr>
        <p:txBody>
          <a:bodyPr/>
          <a:lstStyle/>
          <a:p>
            <a:r>
              <a:rPr lang="de-DE" sz="1600" dirty="0"/>
              <a:t>Zielbild 2050: Gesellschaft lebt nachhaltige Kreislaufwirtschaft mit </a:t>
            </a:r>
            <a:r>
              <a:rPr lang="de-DE" sz="1600" b="1" dirty="0"/>
              <a:t>geringem Ressourcenverbrauch</a:t>
            </a:r>
            <a:r>
              <a:rPr lang="de-DE" sz="1600" dirty="0"/>
              <a:t>.</a:t>
            </a:r>
          </a:p>
          <a:p>
            <a:endParaRPr lang="de-DE" sz="1600" dirty="0"/>
          </a:p>
          <a:p>
            <a:r>
              <a:rPr lang="de-DE" sz="1600" b="1" dirty="0"/>
              <a:t>Bioökonomie</a:t>
            </a:r>
            <a:r>
              <a:rPr lang="de-DE" sz="1600" dirty="0"/>
              <a:t> und </a:t>
            </a:r>
            <a:r>
              <a:rPr lang="de-DE" sz="1600" b="1" dirty="0"/>
              <a:t>Kreislaufwirtschaft</a:t>
            </a:r>
            <a:r>
              <a:rPr lang="de-DE" sz="1600" dirty="0"/>
              <a:t> fördern neue Geschäftsmodelle.</a:t>
            </a:r>
          </a:p>
          <a:p>
            <a:endParaRPr lang="de-DE" sz="1600" dirty="0"/>
          </a:p>
          <a:p>
            <a:r>
              <a:rPr lang="de-DE" sz="1600" dirty="0"/>
              <a:t>Digitalisierung und KI verändern </a:t>
            </a:r>
            <a:r>
              <a:rPr lang="de-DE" sz="1600" b="1" dirty="0"/>
              <a:t>Konsumverhalten</a:t>
            </a:r>
            <a:r>
              <a:rPr lang="de-DE" sz="1600" dirty="0"/>
              <a:t>, Arbeitswelt und Kompetenzprofile.</a:t>
            </a:r>
          </a:p>
          <a:p>
            <a:endParaRPr lang="de-DE" sz="1600" dirty="0"/>
          </a:p>
          <a:p>
            <a:r>
              <a:rPr lang="de-DE" sz="1600" dirty="0"/>
              <a:t>Neue Produktanforderungen wie der Digitale Produktpass erfordern frühzeitige Analyse.</a:t>
            </a:r>
          </a:p>
          <a:p>
            <a:endParaRPr lang="de-DE" sz="1600" dirty="0"/>
          </a:p>
          <a:p>
            <a:r>
              <a:rPr lang="de-DE" sz="1600" dirty="0"/>
              <a:t>Rahmenbedingungen in Green Deal, UN-Zielen, NKWS und Deutscher Nachhaltigkeitsstrategie verankert.</a:t>
            </a:r>
          </a:p>
        </p:txBody>
      </p:sp>
      <p:sp>
        <p:nvSpPr>
          <p:cNvPr id="4" name="Rechteck 3">
            <a:extLst>
              <a:ext uri="{FF2B5EF4-FFF2-40B4-BE49-F238E27FC236}">
                <a16:creationId xmlns:a16="http://schemas.microsoft.com/office/drawing/2014/main" id="{48C5D625-077E-46C3-8EF6-AADF9A7D8FC5}"/>
              </a:ext>
            </a:extLst>
          </p:cNvPr>
          <p:cNvSpPr/>
          <p:nvPr/>
        </p:nvSpPr>
        <p:spPr>
          <a:xfrm>
            <a:off x="592039" y="5947109"/>
            <a:ext cx="1665841" cy="261610"/>
          </a:xfrm>
          <a:prstGeom prst="rect">
            <a:avLst/>
          </a:prstGeom>
        </p:spPr>
        <p:txBody>
          <a:bodyPr wrap="none">
            <a:spAutoFit/>
          </a:bodyPr>
          <a:lstStyle/>
          <a:p>
            <a:r>
              <a:rPr lang="de-DE" sz="1100" dirty="0"/>
              <a:t>Quelle: FENWIS GmbH</a:t>
            </a:r>
          </a:p>
        </p:txBody>
      </p:sp>
      <p:pic>
        <p:nvPicPr>
          <p:cNvPr id="5" name="Grafik 4">
            <a:extLst>
              <a:ext uri="{FF2B5EF4-FFF2-40B4-BE49-F238E27FC236}">
                <a16:creationId xmlns:a16="http://schemas.microsoft.com/office/drawing/2014/main" id="{0623AF38-23CD-4A78-AFD9-92CC954127F4}"/>
              </a:ext>
            </a:extLst>
          </p:cNvPr>
          <p:cNvPicPr>
            <a:picLocks noChangeAspect="1"/>
          </p:cNvPicPr>
          <p:nvPr/>
        </p:nvPicPr>
        <p:blipFill>
          <a:blip r:embed="rId3"/>
          <a:stretch>
            <a:fillRect/>
          </a:stretch>
        </p:blipFill>
        <p:spPr>
          <a:xfrm>
            <a:off x="6722974" y="1517433"/>
            <a:ext cx="4876987" cy="2786850"/>
          </a:xfrm>
          <a:prstGeom prst="rect">
            <a:avLst/>
          </a:prstGeom>
        </p:spPr>
      </p:pic>
    </p:spTree>
    <p:extLst>
      <p:ext uri="{BB962C8B-B14F-4D97-AF65-F5344CB8AC3E}">
        <p14:creationId xmlns:p14="http://schemas.microsoft.com/office/powerpoint/2010/main" val="3663963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70D3076D-169A-44C5-9078-7620EDC89D4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913186" y="1465355"/>
            <a:ext cx="8365627" cy="3584690"/>
          </a:xfrm>
          <a:prstGeom prst="rect">
            <a:avLst/>
          </a:prstGeom>
        </p:spPr>
      </p:pic>
      <p:sp>
        <p:nvSpPr>
          <p:cNvPr id="7" name="Titel 6">
            <a:extLst>
              <a:ext uri="{FF2B5EF4-FFF2-40B4-BE49-F238E27FC236}">
                <a16:creationId xmlns:a16="http://schemas.microsoft.com/office/drawing/2014/main" id="{195AD51F-90E3-42F7-AC1C-E294CC44B5CD}"/>
              </a:ext>
            </a:extLst>
          </p:cNvPr>
          <p:cNvSpPr>
            <a:spLocks noGrp="1"/>
          </p:cNvSpPr>
          <p:nvPr>
            <p:ph type="title"/>
          </p:nvPr>
        </p:nvSpPr>
        <p:spPr/>
        <p:txBody>
          <a:bodyPr/>
          <a:lstStyle/>
          <a:p>
            <a:r>
              <a:rPr lang="de-DE" dirty="0" err="1"/>
              <a:t>ChatGPT</a:t>
            </a:r>
            <a:r>
              <a:rPr lang="de-DE" dirty="0"/>
              <a:t>: Wie sieht für Dich die Papierverpackung der Zukunft aus?“</a:t>
            </a:r>
          </a:p>
        </p:txBody>
      </p:sp>
      <p:sp>
        <p:nvSpPr>
          <p:cNvPr id="13" name="Sprechblase: rechteckig 12">
            <a:extLst>
              <a:ext uri="{FF2B5EF4-FFF2-40B4-BE49-F238E27FC236}">
                <a16:creationId xmlns:a16="http://schemas.microsoft.com/office/drawing/2014/main" id="{A70670B4-651D-4044-9157-D8B1A16564FB}"/>
              </a:ext>
            </a:extLst>
          </p:cNvPr>
          <p:cNvSpPr/>
          <p:nvPr/>
        </p:nvSpPr>
        <p:spPr>
          <a:xfrm>
            <a:off x="2931112" y="5219100"/>
            <a:ext cx="1807535" cy="698726"/>
          </a:xfrm>
          <a:prstGeom prst="wedgeRectCallout">
            <a:avLst>
              <a:gd name="adj1" fmla="val -22940"/>
              <a:gd name="adj2" fmla="val -365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Spritzguss</a:t>
            </a:r>
          </a:p>
        </p:txBody>
      </p:sp>
      <p:sp>
        <p:nvSpPr>
          <p:cNvPr id="14" name="Sprechblase: rechteckig 13">
            <a:extLst>
              <a:ext uri="{FF2B5EF4-FFF2-40B4-BE49-F238E27FC236}">
                <a16:creationId xmlns:a16="http://schemas.microsoft.com/office/drawing/2014/main" id="{12D2DF77-951E-4428-9014-B69C059B23B1}"/>
              </a:ext>
            </a:extLst>
          </p:cNvPr>
          <p:cNvSpPr/>
          <p:nvPr/>
        </p:nvSpPr>
        <p:spPr>
          <a:xfrm>
            <a:off x="669992" y="5219100"/>
            <a:ext cx="1807535" cy="698726"/>
          </a:xfrm>
          <a:prstGeom prst="wedgeRectCallout">
            <a:avLst>
              <a:gd name="adj1" fmla="val 30220"/>
              <a:gd name="adj2" fmla="val -1412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Blasformen</a:t>
            </a:r>
          </a:p>
        </p:txBody>
      </p:sp>
      <p:sp>
        <p:nvSpPr>
          <p:cNvPr id="15" name="Sprechblase: rechteckig 14">
            <a:extLst>
              <a:ext uri="{FF2B5EF4-FFF2-40B4-BE49-F238E27FC236}">
                <a16:creationId xmlns:a16="http://schemas.microsoft.com/office/drawing/2014/main" id="{AE62264D-E61D-4987-96BC-2A1A5C6F59DF}"/>
              </a:ext>
            </a:extLst>
          </p:cNvPr>
          <p:cNvSpPr/>
          <p:nvPr/>
        </p:nvSpPr>
        <p:spPr>
          <a:xfrm>
            <a:off x="7453352" y="5219100"/>
            <a:ext cx="1807535" cy="698726"/>
          </a:xfrm>
          <a:prstGeom prst="wedgeRectCallout">
            <a:avLst>
              <a:gd name="adj1" fmla="val -7050"/>
              <a:gd name="adj2" fmla="val -1820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3D-Umformen</a:t>
            </a:r>
          </a:p>
        </p:txBody>
      </p:sp>
      <p:sp>
        <p:nvSpPr>
          <p:cNvPr id="16" name="Sprechblase: rechteckig 15">
            <a:extLst>
              <a:ext uri="{FF2B5EF4-FFF2-40B4-BE49-F238E27FC236}">
                <a16:creationId xmlns:a16="http://schemas.microsoft.com/office/drawing/2014/main" id="{80E7EEC9-3B3D-40F7-8108-19377EE12158}"/>
              </a:ext>
            </a:extLst>
          </p:cNvPr>
          <p:cNvSpPr/>
          <p:nvPr/>
        </p:nvSpPr>
        <p:spPr>
          <a:xfrm>
            <a:off x="9714473" y="5219100"/>
            <a:ext cx="1807535" cy="698726"/>
          </a:xfrm>
          <a:prstGeom prst="wedgeRectCallout">
            <a:avLst>
              <a:gd name="adj1" fmla="val -58918"/>
              <a:gd name="adj2" fmla="val -2611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Barriere</a:t>
            </a:r>
          </a:p>
        </p:txBody>
      </p:sp>
      <p:sp>
        <p:nvSpPr>
          <p:cNvPr id="21" name="Sprechblase: rechteckig 20">
            <a:extLst>
              <a:ext uri="{FF2B5EF4-FFF2-40B4-BE49-F238E27FC236}">
                <a16:creationId xmlns:a16="http://schemas.microsoft.com/office/drawing/2014/main" id="{19307AC6-563E-4F45-9F01-00105A71AC3E}"/>
              </a:ext>
            </a:extLst>
          </p:cNvPr>
          <p:cNvSpPr/>
          <p:nvPr/>
        </p:nvSpPr>
        <p:spPr>
          <a:xfrm>
            <a:off x="5192232" y="5219100"/>
            <a:ext cx="1807535" cy="698726"/>
          </a:xfrm>
          <a:prstGeom prst="wedgeRectCallout">
            <a:avLst>
              <a:gd name="adj1" fmla="val 11985"/>
              <a:gd name="adj2" fmla="val -2005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Schäumen</a:t>
            </a:r>
          </a:p>
        </p:txBody>
      </p:sp>
    </p:spTree>
    <p:extLst>
      <p:ext uri="{BB962C8B-B14F-4D97-AF65-F5344CB8AC3E}">
        <p14:creationId xmlns:p14="http://schemas.microsoft.com/office/powerpoint/2010/main" val="3921966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6938D-8C9C-4B0C-A701-96A156F09F83}"/>
              </a:ext>
            </a:extLst>
          </p:cNvPr>
          <p:cNvSpPr>
            <a:spLocks noGrp="1"/>
          </p:cNvSpPr>
          <p:nvPr>
            <p:ph type="title"/>
          </p:nvPr>
        </p:nvSpPr>
        <p:spPr/>
        <p:txBody>
          <a:bodyPr/>
          <a:lstStyle/>
          <a:p>
            <a:r>
              <a:rPr lang="de-DE" dirty="0"/>
              <a:t>Papierbasierte Verpackungen im Vergleich zu Kunststoffen</a:t>
            </a:r>
          </a:p>
        </p:txBody>
      </p:sp>
      <p:sp>
        <p:nvSpPr>
          <p:cNvPr id="3" name="Inhaltsplatzhalter 2">
            <a:extLst>
              <a:ext uri="{FF2B5EF4-FFF2-40B4-BE49-F238E27FC236}">
                <a16:creationId xmlns:a16="http://schemas.microsoft.com/office/drawing/2014/main" id="{5F447233-AF8F-4E5E-954A-3A9B07F83C24}"/>
              </a:ext>
            </a:extLst>
          </p:cNvPr>
          <p:cNvSpPr>
            <a:spLocks noGrp="1"/>
          </p:cNvSpPr>
          <p:nvPr>
            <p:ph type="body" sz="quarter" idx="18"/>
          </p:nvPr>
        </p:nvSpPr>
        <p:spPr/>
        <p:txBody>
          <a:bodyPr/>
          <a:lstStyle/>
          <a:p>
            <a:r>
              <a:rPr lang="de-DE" dirty="0"/>
              <a:t>Geringe Dehnbarkeit</a:t>
            </a:r>
          </a:p>
          <a:p>
            <a:r>
              <a:rPr lang="de-DE" dirty="0"/>
              <a:t>Geringere Festigkeit</a:t>
            </a:r>
          </a:p>
          <a:p>
            <a:r>
              <a:rPr lang="de-DE" dirty="0"/>
              <a:t>Wenig bis keine </a:t>
            </a:r>
            <a:r>
              <a:rPr lang="de-DE" dirty="0" err="1"/>
              <a:t>Barriereeigenschaft</a:t>
            </a:r>
            <a:endParaRPr lang="de-DE" dirty="0"/>
          </a:p>
          <a:p>
            <a:r>
              <a:rPr lang="de-DE" dirty="0"/>
              <a:t>Business Cases sind auf hohen Materialverbrauch ausgelegt</a:t>
            </a:r>
          </a:p>
          <a:p>
            <a:endParaRPr lang="de-DE" dirty="0"/>
          </a:p>
          <a:p>
            <a:endParaRPr lang="de-DE" dirty="0"/>
          </a:p>
        </p:txBody>
      </p:sp>
      <p:sp>
        <p:nvSpPr>
          <p:cNvPr id="4" name="Textplatzhalter 3">
            <a:extLst>
              <a:ext uri="{FF2B5EF4-FFF2-40B4-BE49-F238E27FC236}">
                <a16:creationId xmlns:a16="http://schemas.microsoft.com/office/drawing/2014/main" id="{F388676B-CA89-4A29-AF81-19A0074F954F}"/>
              </a:ext>
            </a:extLst>
          </p:cNvPr>
          <p:cNvSpPr>
            <a:spLocks noGrp="1"/>
          </p:cNvSpPr>
          <p:nvPr>
            <p:ph type="body" sz="quarter" idx="19"/>
          </p:nvPr>
        </p:nvSpPr>
        <p:spPr/>
        <p:txBody>
          <a:bodyPr/>
          <a:lstStyle/>
          <a:p>
            <a:r>
              <a:rPr lang="de-DE" dirty="0"/>
              <a:t>Biogene Rohstoffbasis</a:t>
            </a:r>
          </a:p>
          <a:p>
            <a:r>
              <a:rPr lang="de-DE" dirty="0"/>
              <a:t>Hohe Produktivität</a:t>
            </a:r>
          </a:p>
          <a:p>
            <a:r>
              <a:rPr lang="de-DE" dirty="0"/>
              <a:t>Flächiges Material</a:t>
            </a:r>
          </a:p>
          <a:p>
            <a:r>
              <a:rPr lang="de-DE" dirty="0"/>
              <a:t>Steuerbare Porosität</a:t>
            </a:r>
          </a:p>
          <a:p>
            <a:r>
              <a:rPr lang="de-DE" dirty="0"/>
              <a:t>Günstiges Gewichts-Steifigkeitsverhältnis</a:t>
            </a:r>
          </a:p>
          <a:p>
            <a:r>
              <a:rPr lang="de-DE" dirty="0"/>
              <a:t>Kreislauffähigkeit vorhanden (R8)</a:t>
            </a:r>
          </a:p>
          <a:p>
            <a:r>
              <a:rPr lang="de-DE" dirty="0"/>
              <a:t>Rohstoffbandbreite klein</a:t>
            </a:r>
          </a:p>
        </p:txBody>
      </p:sp>
      <p:sp>
        <p:nvSpPr>
          <p:cNvPr id="5" name="Textplatzhalter 4">
            <a:extLst>
              <a:ext uri="{FF2B5EF4-FFF2-40B4-BE49-F238E27FC236}">
                <a16:creationId xmlns:a16="http://schemas.microsoft.com/office/drawing/2014/main" id="{197D7881-E514-4D07-9C51-170EC7562DE4}"/>
              </a:ext>
            </a:extLst>
          </p:cNvPr>
          <p:cNvSpPr>
            <a:spLocks noGrp="1"/>
          </p:cNvSpPr>
          <p:nvPr>
            <p:ph type="body" sz="quarter" idx="20"/>
          </p:nvPr>
        </p:nvSpPr>
        <p:spPr/>
        <p:txBody>
          <a:bodyPr/>
          <a:lstStyle/>
          <a:p>
            <a:r>
              <a:rPr lang="de-DE" dirty="0"/>
              <a:t>Pro</a:t>
            </a:r>
          </a:p>
        </p:txBody>
      </p:sp>
      <p:sp>
        <p:nvSpPr>
          <p:cNvPr id="6" name="Textplatzhalter 5">
            <a:extLst>
              <a:ext uri="{FF2B5EF4-FFF2-40B4-BE49-F238E27FC236}">
                <a16:creationId xmlns:a16="http://schemas.microsoft.com/office/drawing/2014/main" id="{F812507F-5AFE-4BE8-A184-870D6C1C116E}"/>
              </a:ext>
            </a:extLst>
          </p:cNvPr>
          <p:cNvSpPr>
            <a:spLocks noGrp="1"/>
          </p:cNvSpPr>
          <p:nvPr>
            <p:ph type="body" sz="quarter" idx="21"/>
          </p:nvPr>
        </p:nvSpPr>
        <p:spPr>
          <a:xfrm>
            <a:off x="6930051" y="1755251"/>
            <a:ext cx="2973788" cy="367748"/>
          </a:xfrm>
        </p:spPr>
        <p:txBody>
          <a:bodyPr/>
          <a:lstStyle/>
          <a:p>
            <a:r>
              <a:rPr lang="de-DE" dirty="0"/>
              <a:t>Contra</a:t>
            </a:r>
          </a:p>
        </p:txBody>
      </p:sp>
      <p:sp>
        <p:nvSpPr>
          <p:cNvPr id="7" name="Rechteck 6">
            <a:extLst>
              <a:ext uri="{FF2B5EF4-FFF2-40B4-BE49-F238E27FC236}">
                <a16:creationId xmlns:a16="http://schemas.microsoft.com/office/drawing/2014/main" id="{FF1C0146-526D-40E8-ADBA-354061CDCCE9}"/>
              </a:ext>
            </a:extLst>
          </p:cNvPr>
          <p:cNvSpPr/>
          <p:nvPr/>
        </p:nvSpPr>
        <p:spPr>
          <a:xfrm>
            <a:off x="669851" y="5263116"/>
            <a:ext cx="11522149" cy="876262"/>
          </a:xfrm>
          <a:prstGeom prst="rect">
            <a:avLst/>
          </a:prstGeom>
          <a:solidFill>
            <a:schemeClr val="accent1"/>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01112" tIns="101112" rIns="101112" bIns="101112"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bg1"/>
                </a:solidFill>
              </a:rPr>
              <a:t>Innovationen</a:t>
            </a:r>
            <a:r>
              <a:rPr lang="en-US" sz="2000" b="1" kern="1200" dirty="0">
                <a:solidFill>
                  <a:schemeClr val="bg1"/>
                </a:solidFill>
              </a:rPr>
              <a:t> in Deutschland </a:t>
            </a:r>
            <a:r>
              <a:rPr lang="en-US" sz="2000" b="1" kern="1200" dirty="0" err="1">
                <a:solidFill>
                  <a:schemeClr val="bg1"/>
                </a:solidFill>
              </a:rPr>
              <a:t>sind</a:t>
            </a:r>
            <a:r>
              <a:rPr lang="en-US" sz="2000" b="1" kern="1200" dirty="0">
                <a:solidFill>
                  <a:schemeClr val="bg1"/>
                </a:solidFill>
              </a:rPr>
              <a:t> </a:t>
            </a:r>
            <a:r>
              <a:rPr lang="en-US" sz="2000" b="1" kern="1200" dirty="0" err="1">
                <a:solidFill>
                  <a:schemeClr val="bg1"/>
                </a:solidFill>
              </a:rPr>
              <a:t>überwiegend</a:t>
            </a:r>
            <a:r>
              <a:rPr lang="en-US" sz="2000" b="1" kern="1200" dirty="0">
                <a:solidFill>
                  <a:schemeClr val="bg1"/>
                </a:solidFill>
              </a:rPr>
              <a:t> </a:t>
            </a:r>
            <a:r>
              <a:rPr lang="en-US" sz="2000" b="1" kern="1200" dirty="0" err="1">
                <a:solidFill>
                  <a:schemeClr val="bg1"/>
                </a:solidFill>
              </a:rPr>
              <a:t>verursacht</a:t>
            </a:r>
            <a:r>
              <a:rPr lang="en-US" sz="2000" b="1" kern="1200" dirty="0">
                <a:solidFill>
                  <a:schemeClr val="bg1"/>
                </a:solidFill>
              </a:rPr>
              <a:t> </a:t>
            </a:r>
            <a:r>
              <a:rPr lang="en-US" sz="2000" b="1" kern="1200" dirty="0" err="1">
                <a:solidFill>
                  <a:schemeClr val="bg1"/>
                </a:solidFill>
              </a:rPr>
              <a:t>durch</a:t>
            </a:r>
            <a:r>
              <a:rPr lang="en-US" sz="2000" b="1" kern="1200" dirty="0">
                <a:solidFill>
                  <a:schemeClr val="bg1"/>
                </a:solidFill>
              </a:rPr>
              <a:t> Design und </a:t>
            </a:r>
            <a:r>
              <a:rPr lang="en-US" sz="2000" b="1" kern="1200" dirty="0" err="1">
                <a:solidFill>
                  <a:schemeClr val="bg1"/>
                </a:solidFill>
              </a:rPr>
              <a:t>Verarbeitung</a:t>
            </a:r>
            <a:r>
              <a:rPr lang="en-US" sz="2000" b="1" kern="1200" dirty="0">
                <a:solidFill>
                  <a:schemeClr val="bg1"/>
                </a:solidFill>
              </a:rPr>
              <a:t>;</a:t>
            </a:r>
          </a:p>
          <a:p>
            <a:pPr marL="0" lvl="0" indent="0" algn="ctr" defTabSz="889000">
              <a:lnSpc>
                <a:spcPct val="90000"/>
              </a:lnSpc>
              <a:spcBef>
                <a:spcPct val="0"/>
              </a:spcBef>
              <a:spcAft>
                <a:spcPct val="35000"/>
              </a:spcAft>
              <a:buNone/>
            </a:pPr>
            <a:r>
              <a:rPr lang="en-US" sz="2000" b="1" dirty="0" err="1">
                <a:solidFill>
                  <a:schemeClr val="bg1"/>
                </a:solidFill>
              </a:rPr>
              <a:t>Sprunginnovationen</a:t>
            </a:r>
            <a:r>
              <a:rPr lang="en-US" sz="2000" b="1" dirty="0">
                <a:solidFill>
                  <a:schemeClr val="bg1"/>
                </a:solidFill>
              </a:rPr>
              <a:t> </a:t>
            </a:r>
            <a:r>
              <a:rPr lang="en-US" sz="2000" b="1" dirty="0" err="1">
                <a:solidFill>
                  <a:schemeClr val="bg1"/>
                </a:solidFill>
              </a:rPr>
              <a:t>sind</a:t>
            </a:r>
            <a:r>
              <a:rPr lang="en-US" sz="2000" b="1" dirty="0">
                <a:solidFill>
                  <a:schemeClr val="bg1"/>
                </a:solidFill>
              </a:rPr>
              <a:t> </a:t>
            </a:r>
            <a:r>
              <a:rPr lang="en-US" sz="2000" b="1" dirty="0" err="1">
                <a:solidFill>
                  <a:schemeClr val="bg1"/>
                </a:solidFill>
              </a:rPr>
              <a:t>aufwändig</a:t>
            </a:r>
            <a:r>
              <a:rPr lang="en-US" sz="2000" b="1" dirty="0">
                <a:solidFill>
                  <a:schemeClr val="bg1"/>
                </a:solidFill>
              </a:rPr>
              <a:t> und </a:t>
            </a:r>
            <a:r>
              <a:rPr lang="en-US" sz="2000" b="1" dirty="0" err="1">
                <a:solidFill>
                  <a:schemeClr val="bg1"/>
                </a:solidFill>
              </a:rPr>
              <a:t>vergleichsweise</a:t>
            </a:r>
            <a:r>
              <a:rPr lang="en-US" sz="2000" b="1" dirty="0">
                <a:solidFill>
                  <a:schemeClr val="bg1"/>
                </a:solidFill>
              </a:rPr>
              <a:t> </a:t>
            </a:r>
            <a:r>
              <a:rPr lang="en-US" sz="2000" b="1" dirty="0" err="1">
                <a:solidFill>
                  <a:schemeClr val="bg1"/>
                </a:solidFill>
              </a:rPr>
              <a:t>selten</a:t>
            </a:r>
            <a:r>
              <a:rPr lang="en-US" sz="2000" b="1" dirty="0">
                <a:solidFill>
                  <a:schemeClr val="bg1"/>
                </a:solidFill>
              </a:rPr>
              <a:t>.</a:t>
            </a:r>
            <a:endParaRPr lang="en-US" sz="2000" b="1" kern="1200" dirty="0">
              <a:solidFill>
                <a:schemeClr val="bg1"/>
              </a:solidFill>
            </a:endParaRPr>
          </a:p>
        </p:txBody>
      </p:sp>
    </p:spTree>
    <p:extLst>
      <p:ext uri="{BB962C8B-B14F-4D97-AF65-F5344CB8AC3E}">
        <p14:creationId xmlns:p14="http://schemas.microsoft.com/office/powerpoint/2010/main" val="4035521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1594C4B2-C705-42E1-8F79-348E6BC72136}"/>
              </a:ext>
            </a:extLst>
          </p:cNvPr>
          <p:cNvSpPr>
            <a:spLocks noGrp="1"/>
          </p:cNvSpPr>
          <p:nvPr>
            <p:ph type="title"/>
          </p:nvPr>
        </p:nvSpPr>
        <p:spPr/>
        <p:txBody>
          <a:bodyPr/>
          <a:lstStyle/>
          <a:p>
            <a:r>
              <a:rPr lang="de-DE" dirty="0"/>
              <a:t>Produktinnovationen im Papierbereich: </a:t>
            </a:r>
            <a:br>
              <a:rPr lang="de-DE" dirty="0"/>
            </a:br>
            <a:r>
              <a:rPr lang="de-DE" dirty="0"/>
              <a:t>Job </a:t>
            </a:r>
            <a:r>
              <a:rPr lang="de-DE" dirty="0" err="1"/>
              <a:t>to</a:t>
            </a:r>
            <a:r>
              <a:rPr lang="de-DE" dirty="0"/>
              <a:t> be </a:t>
            </a:r>
            <a:r>
              <a:rPr lang="de-DE" dirty="0" err="1"/>
              <a:t>done</a:t>
            </a:r>
            <a:r>
              <a:rPr lang="de-DE" dirty="0"/>
              <a:t>?</a:t>
            </a:r>
          </a:p>
        </p:txBody>
      </p:sp>
      <p:pic>
        <p:nvPicPr>
          <p:cNvPr id="7" name="Inhaltsplatzhalter 6">
            <a:extLst>
              <a:ext uri="{FF2B5EF4-FFF2-40B4-BE49-F238E27FC236}">
                <a16:creationId xmlns:a16="http://schemas.microsoft.com/office/drawing/2014/main" id="{CBAF4422-79E4-4A6F-AB6D-2BB7AF0EC3CC}"/>
              </a:ext>
            </a:extLst>
          </p:cNvPr>
          <p:cNvPicPr>
            <a:picLocks noGrp="1" noChangeAspect="1"/>
          </p:cNvPicPr>
          <p:nvPr>
            <p:ph sz="half" idx="2"/>
          </p:nvPr>
        </p:nvPicPr>
        <p:blipFill>
          <a:blip r:embed="rId3" cstate="email">
            <a:extLst>
              <a:ext uri="{28A0092B-C50C-407E-A947-70E740481C1C}">
                <a14:useLocalDpi xmlns:a14="http://schemas.microsoft.com/office/drawing/2010/main" val="0"/>
              </a:ext>
            </a:extLst>
          </a:blip>
          <a:stretch>
            <a:fillRect/>
          </a:stretch>
        </p:blipFill>
        <p:spPr>
          <a:xfrm>
            <a:off x="1799366" y="1525823"/>
            <a:ext cx="8352224" cy="3806353"/>
          </a:xfrm>
        </p:spPr>
      </p:pic>
    </p:spTree>
    <p:extLst>
      <p:ext uri="{BB962C8B-B14F-4D97-AF65-F5344CB8AC3E}">
        <p14:creationId xmlns:p14="http://schemas.microsoft.com/office/powerpoint/2010/main" val="293226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8D169-4B22-467E-A469-90BE682C8DC5}"/>
              </a:ext>
            </a:extLst>
          </p:cNvPr>
          <p:cNvSpPr>
            <a:spLocks noGrp="1"/>
          </p:cNvSpPr>
          <p:nvPr>
            <p:ph type="title"/>
          </p:nvPr>
        </p:nvSpPr>
        <p:spPr>
          <a:xfrm>
            <a:off x="577240" y="2954017"/>
            <a:ext cx="9655331" cy="1076857"/>
          </a:xfrm>
        </p:spPr>
        <p:txBody>
          <a:bodyPr/>
          <a:lstStyle/>
          <a:p>
            <a:r>
              <a:rPr lang="de-DE" sz="4800" dirty="0"/>
              <a:t>Barriere</a:t>
            </a:r>
          </a:p>
        </p:txBody>
      </p:sp>
    </p:spTree>
    <p:extLst>
      <p:ext uri="{BB962C8B-B14F-4D97-AF65-F5344CB8AC3E}">
        <p14:creationId xmlns:p14="http://schemas.microsoft.com/office/powerpoint/2010/main" val="3138078767"/>
      </p:ext>
    </p:extLst>
  </p:cSld>
  <p:clrMapOvr>
    <a:masterClrMapping/>
  </p:clrMapOvr>
</p:sld>
</file>

<file path=ppt/theme/theme1.xml><?xml version="1.0" encoding="utf-8"?>
<a:theme xmlns:a="http://schemas.openxmlformats.org/drawingml/2006/main" name="PTS">
  <a:themeElements>
    <a:clrScheme name="PTS">
      <a:dk1>
        <a:srgbClr val="0B1224"/>
      </a:dk1>
      <a:lt1>
        <a:srgbClr val="FFFFFF"/>
      </a:lt1>
      <a:dk2>
        <a:srgbClr val="005A9A"/>
      </a:dk2>
      <a:lt2>
        <a:srgbClr val="E9EDF8"/>
      </a:lt2>
      <a:accent1>
        <a:srgbClr val="005A9A"/>
      </a:accent1>
      <a:accent2>
        <a:srgbClr val="62B55A"/>
      </a:accent2>
      <a:accent3>
        <a:srgbClr val="86A7D8"/>
      </a:accent3>
      <a:accent4>
        <a:srgbClr val="FFD400"/>
      </a:accent4>
      <a:accent5>
        <a:srgbClr val="F3954A"/>
      </a:accent5>
      <a:accent6>
        <a:srgbClr val="E8424F"/>
      </a:accent6>
      <a:hlink>
        <a:srgbClr val="005A9A"/>
      </a:hlink>
      <a:folHlink>
        <a:srgbClr val="86A7D8"/>
      </a:folHlink>
    </a:clrScheme>
    <a:fontScheme name="P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2" id="{0E983D82-4B0C-4370-A2B7-CEB2ABAA981A}" vid="{6E826577-1A7C-4F60-9BA9-FC7D2BFCCAC9}"/>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PTS_Präsentationsvorlage_16_9_DE</Template>
  <TotalTime>0</TotalTime>
  <Words>863</Words>
  <Application>Microsoft Office PowerPoint</Application>
  <PresentationFormat>Breitbild</PresentationFormat>
  <Paragraphs>226</Paragraphs>
  <Slides>27</Slides>
  <Notes>10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27</vt:i4>
      </vt:variant>
    </vt:vector>
  </HeadingPairs>
  <TitlesOfParts>
    <vt:vector size="35" baseType="lpstr">
      <vt:lpstr>ＭＳ Ｐゴシック</vt:lpstr>
      <vt:lpstr>Arial</vt:lpstr>
      <vt:lpstr>Calibri</vt:lpstr>
      <vt:lpstr>Exo 2</vt:lpstr>
      <vt:lpstr>Symbol</vt:lpstr>
      <vt:lpstr>Verdana</vt:lpstr>
      <vt:lpstr>Wingdings</vt:lpstr>
      <vt:lpstr>PTS</vt:lpstr>
      <vt:lpstr>Wie Papier in neue Märkte geht – Fokus Verpackungen </vt:lpstr>
      <vt:lpstr>Verpackungsinnovationen mit Papier: Deutscher Verpackungspreis 2024</vt:lpstr>
      <vt:lpstr>Verpackungsinnovationen mit Papier: Deutscher Verpackungspreis 2024</vt:lpstr>
      <vt:lpstr>Verpackungsinnovation mit Kunststoffen: PackTheFuture Award</vt:lpstr>
      <vt:lpstr>Zielbild 2050</vt:lpstr>
      <vt:lpstr>ChatGPT: Wie sieht für Dich die Papierverpackung der Zukunft aus?“</vt:lpstr>
      <vt:lpstr>Papierbasierte Verpackungen im Vergleich zu Kunststoffen</vt:lpstr>
      <vt:lpstr>Produktinnovationen im Papierbereich:  Job to be done?</vt:lpstr>
      <vt:lpstr>Barriere</vt:lpstr>
      <vt:lpstr>Verpackungen: Trends</vt:lpstr>
      <vt:lpstr>Verpackungen: Trends</vt:lpstr>
      <vt:lpstr>Papierbeschichtung mit MFC/NFC</vt:lpstr>
      <vt:lpstr>Wasserbeständigkeit mit Wachsen und Geopolymeren</vt:lpstr>
      <vt:lpstr>SiOx-Beschichtung</vt:lpstr>
      <vt:lpstr>Formgebung</vt:lpstr>
      <vt:lpstr>3D-Umformung von Papieren</vt:lpstr>
      <vt:lpstr>Clupak 3.0: Papermorphosis</vt:lpstr>
      <vt:lpstr>Trockene Ur/-Umformverfahren</vt:lpstr>
      <vt:lpstr>Strangextrusion von Faserstoffen</vt:lpstr>
      <vt:lpstr>Strangextrusionsprozess von Faserstoffen</vt:lpstr>
      <vt:lpstr>Die ersten Vorversuche </vt:lpstr>
      <vt:lpstr>Aktueller Stand Papierspritzguss Verfahrensvergleich</vt:lpstr>
      <vt:lpstr>Prozessablauf - Trocknung</vt:lpstr>
      <vt:lpstr>Modularität</vt:lpstr>
      <vt:lpstr>R-Strategien: Woher kann Wertschöpfung kommen?</vt:lpstr>
      <vt:lpstr>Betrachten wir Papier als modularen Leichtbauwerkstoff</vt:lpstr>
      <vt:lpstr>Ausblick: Alternative Faserstoffe im Rohstoffeinsatz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Schiefer, Mike</dc:creator>
  <cp:lastModifiedBy>Zahel, Martin</cp:lastModifiedBy>
  <cp:revision>162</cp:revision>
  <cp:lastPrinted>2025-05-06T19:10:18Z</cp:lastPrinted>
  <dcterms:created xsi:type="dcterms:W3CDTF">2023-01-10T08:30:45Z</dcterms:created>
  <dcterms:modified xsi:type="dcterms:W3CDTF">2025-05-22T08:32:46Z</dcterms:modified>
</cp:coreProperties>
</file>